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y="5143500" cx="9144000"/>
  <p:notesSz cx="6858000" cy="9144000"/>
  <p:embeddedFontLst>
    <p:embeddedFont>
      <p:font typeface="Roboto"/>
      <p:regular r:id="rId32"/>
      <p:bold r:id="rId33"/>
      <p:italic r:id="rId34"/>
      <p:boldItalic r:id="rId35"/>
    </p:embeddedFont>
    <p:embeddedFont>
      <p:font typeface="Calligraffitti"/>
      <p:regular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Roboto-bold.fntdata"/><Relationship Id="rId10" Type="http://schemas.openxmlformats.org/officeDocument/2006/relationships/slide" Target="slides/slide6.xml"/><Relationship Id="rId32" Type="http://schemas.openxmlformats.org/officeDocument/2006/relationships/font" Target="fonts/Roboto-regular.fntdata"/><Relationship Id="rId13" Type="http://schemas.openxmlformats.org/officeDocument/2006/relationships/slide" Target="slides/slide9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8.xml"/><Relationship Id="rId34" Type="http://schemas.openxmlformats.org/officeDocument/2006/relationships/font" Target="fonts/Roboto-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schemas.openxmlformats.org/officeDocument/2006/relationships/font" Target="fonts/Calligraffitti-regular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Shape 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Shape 3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Shape 3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Shape 3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Shape 4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Shape 4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Shape 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Shape 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Shape 4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Shape 4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Shape 5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Shape 5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Shape 5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Shape 5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hape 5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Shape 5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Shape 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Shape 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Shape 6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Shape 6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Shape 6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Shape 6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Shape 6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Shape 6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Shape 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Shape 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Shape 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Shape 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98088" y="2715912"/>
            <a:ext cx="8222100" cy="432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Shape 76"/>
          <p:cNvSpPr txBox="1"/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21" name="Shape 2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Shape 26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Shape 29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Shape 30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6181162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Shape 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Shape 57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Shape 62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63" name="Shape 63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0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0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0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0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0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0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latin typeface="Calligraffitti"/>
                <a:ea typeface="Calligraffitti"/>
                <a:cs typeface="Calligraffitti"/>
                <a:sym typeface="Calligraffitti"/>
              </a:rPr>
              <a:t>Prioritize</a:t>
            </a:r>
          </a:p>
        </p:txBody>
      </p:sp>
      <p:sp>
        <p:nvSpPr>
          <p:cNvPr id="86" name="Shape 86"/>
          <p:cNvSpPr txBox="1"/>
          <p:nvPr>
            <p:ph idx="1" type="subTitle"/>
          </p:nvPr>
        </p:nvSpPr>
        <p:spPr>
          <a:xfrm>
            <a:off x="598088" y="2715912"/>
            <a:ext cx="8222100" cy="432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latin typeface="Calligraffitti"/>
                <a:ea typeface="Calligraffitti"/>
                <a:cs typeface="Calligraffitti"/>
                <a:sym typeface="Calligraffitti"/>
              </a:rPr>
              <a:t>Joel Wilhelm     Cody Jones      Wajahat Iqbal      Shahrukh Rehman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shot_20170416-174835.png" id="241" name="Shape 2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787" y="0"/>
            <a:ext cx="289320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Shape 242"/>
          <p:cNvSpPr txBox="1"/>
          <p:nvPr>
            <p:ph type="title"/>
          </p:nvPr>
        </p:nvSpPr>
        <p:spPr>
          <a:xfrm>
            <a:off x="311700" y="308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UI</a:t>
            </a:r>
          </a:p>
        </p:txBody>
      </p:sp>
      <p:sp>
        <p:nvSpPr>
          <p:cNvPr id="243" name="Shape 243"/>
          <p:cNvSpPr txBox="1"/>
          <p:nvPr/>
        </p:nvSpPr>
        <p:spPr>
          <a:xfrm>
            <a:off x="49075" y="1649075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Allows you to select the date your Reminder is due</a:t>
            </a:r>
          </a:p>
        </p:txBody>
      </p:sp>
      <p:sp>
        <p:nvSpPr>
          <p:cNvPr id="244" name="Shape 244"/>
          <p:cNvSpPr/>
          <p:nvPr/>
        </p:nvSpPr>
        <p:spPr>
          <a:xfrm>
            <a:off x="6071675" y="530875"/>
            <a:ext cx="3111600" cy="37293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45" name="Shape 245"/>
          <p:cNvCxnSpPr>
            <a:stCxn id="244" idx="2"/>
            <a:endCxn id="243" idx="3"/>
          </p:cNvCxnSpPr>
          <p:nvPr/>
        </p:nvCxnSpPr>
        <p:spPr>
          <a:xfrm rot="10800000">
            <a:off x="2787875" y="1928725"/>
            <a:ext cx="3283800" cy="4668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lg" w="lg" type="none"/>
          </a:ln>
        </p:spPr>
      </p:cxnSp>
      <p:grpSp>
        <p:nvGrpSpPr>
          <p:cNvPr id="246" name="Shape 246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247" name="Shape 247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249" name="Shape 249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250" name="Shape 250"/>
            <p:cNvSpPr/>
            <p:nvPr/>
          </p:nvSpPr>
          <p:spPr>
            <a:xfrm>
              <a:off x="144898" y="190400"/>
              <a:ext cx="5007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251" name="Shape 251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252" name="Shape 252"/>
            <p:cNvCxnSpPr>
              <a:stCxn id="248" idx="1"/>
              <a:endCxn id="251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53" name="Shape 253"/>
            <p:cNvCxnSpPr>
              <a:stCxn id="248" idx="0"/>
              <a:endCxn id="250" idx="3"/>
            </p:cNvCxnSpPr>
            <p:nvPr/>
          </p:nvCxnSpPr>
          <p:spPr>
            <a:xfrm rot="5400000">
              <a:off x="917799" y="-30681"/>
              <a:ext cx="90000" cy="634200"/>
            </a:xfrm>
            <a:prstGeom prst="bentConnector4">
              <a:avLst>
                <a:gd fmla="val -82826" name="adj1"/>
                <a:gd fmla="val 67392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54" name="Shape 254"/>
            <p:cNvCxnSpPr>
              <a:stCxn id="248" idx="2"/>
              <a:endCxn id="249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55" name="Shape 255"/>
            <p:cNvCxnSpPr>
              <a:endCxn id="256" idx="0"/>
            </p:cNvCxnSpPr>
            <p:nvPr/>
          </p:nvCxnSpPr>
          <p:spPr>
            <a:xfrm flipH="1" rot="10800000">
              <a:off x="1518973" y="439377"/>
              <a:ext cx="825900" cy="459600"/>
            </a:xfrm>
            <a:prstGeom prst="bentConnector4">
              <a:avLst>
                <a:gd fmla="val 36651" name="adj1"/>
                <a:gd fmla="val 14220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256" name="Shape 256"/>
            <p:cNvSpPr/>
            <p:nvPr/>
          </p:nvSpPr>
          <p:spPr>
            <a:xfrm>
              <a:off x="2124373" y="329127"/>
              <a:ext cx="4410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  <p:grpSp>
        <p:nvGrpSpPr>
          <p:cNvPr id="257" name="Shape 257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258" name="Shape 258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260" name="Shape 260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261" name="Shape 261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262" name="Shape 262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263" name="Shape 263"/>
            <p:cNvCxnSpPr>
              <a:stCxn id="259" idx="1"/>
              <a:endCxn id="262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64" name="Shape 264"/>
            <p:cNvCxnSpPr>
              <a:stCxn id="259" idx="0"/>
              <a:endCxn id="261" idx="3"/>
            </p:cNvCxnSpPr>
            <p:nvPr/>
          </p:nvCxnSpPr>
          <p:spPr>
            <a:xfrm rot="5400000">
              <a:off x="984549" y="36068"/>
              <a:ext cx="90000" cy="500700"/>
            </a:xfrm>
            <a:prstGeom prst="bentConnector4">
              <a:avLst>
                <a:gd fmla="val -61021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65" name="Shape 265"/>
            <p:cNvCxnSpPr>
              <a:stCxn id="259" idx="2"/>
              <a:endCxn id="260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66" name="Shape 266"/>
            <p:cNvCxnSpPr>
              <a:endCxn id="267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4592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267" name="Shape 267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shot_20170416-174835.png" id="272" name="Shape 2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787" y="0"/>
            <a:ext cx="289320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Shape 273"/>
          <p:cNvSpPr txBox="1"/>
          <p:nvPr>
            <p:ph type="title"/>
          </p:nvPr>
        </p:nvSpPr>
        <p:spPr>
          <a:xfrm>
            <a:off x="311700" y="308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UI</a:t>
            </a:r>
          </a:p>
        </p:txBody>
      </p:sp>
      <p:cxnSp>
        <p:nvCxnSpPr>
          <p:cNvPr id="274" name="Shape 274"/>
          <p:cNvCxnSpPr>
            <a:stCxn id="275" idx="2"/>
          </p:cNvCxnSpPr>
          <p:nvPr/>
        </p:nvCxnSpPr>
        <p:spPr>
          <a:xfrm flipH="1">
            <a:off x="3050400" y="4464750"/>
            <a:ext cx="2736300" cy="447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lg" w="lg" type="none"/>
          </a:ln>
        </p:spPr>
      </p:cxnSp>
      <p:sp>
        <p:nvSpPr>
          <p:cNvPr id="275" name="Shape 275"/>
          <p:cNvSpPr/>
          <p:nvPr/>
        </p:nvSpPr>
        <p:spPr>
          <a:xfrm>
            <a:off x="5786700" y="4237950"/>
            <a:ext cx="3426000" cy="4536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6" name="Shape 276"/>
          <p:cNvSpPr txBox="1"/>
          <p:nvPr/>
        </p:nvSpPr>
        <p:spPr>
          <a:xfrm>
            <a:off x="311700" y="4237950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Add an additional date, or move to the next part.</a:t>
            </a:r>
          </a:p>
        </p:txBody>
      </p:sp>
      <p:grpSp>
        <p:nvGrpSpPr>
          <p:cNvPr id="277" name="Shape 277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278" name="Shape 278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280" name="Shape 280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281" name="Shape 281"/>
            <p:cNvSpPr/>
            <p:nvPr/>
          </p:nvSpPr>
          <p:spPr>
            <a:xfrm>
              <a:off x="144898" y="190400"/>
              <a:ext cx="5007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282" name="Shape 282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283" name="Shape 283"/>
            <p:cNvCxnSpPr>
              <a:stCxn id="279" idx="1"/>
              <a:endCxn id="282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84" name="Shape 284"/>
            <p:cNvCxnSpPr>
              <a:stCxn id="279" idx="0"/>
              <a:endCxn id="281" idx="3"/>
            </p:cNvCxnSpPr>
            <p:nvPr/>
          </p:nvCxnSpPr>
          <p:spPr>
            <a:xfrm rot="5400000">
              <a:off x="917799" y="-30681"/>
              <a:ext cx="90000" cy="634200"/>
            </a:xfrm>
            <a:prstGeom prst="bentConnector4">
              <a:avLst>
                <a:gd fmla="val -50104" name="adj1"/>
                <a:gd fmla="val 67392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85" name="Shape 285"/>
            <p:cNvCxnSpPr>
              <a:stCxn id="279" idx="2"/>
              <a:endCxn id="280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86" name="Shape 286"/>
            <p:cNvCxnSpPr>
              <a:endCxn id="287" idx="0"/>
            </p:cNvCxnSpPr>
            <p:nvPr/>
          </p:nvCxnSpPr>
          <p:spPr>
            <a:xfrm flipH="1" rot="10800000">
              <a:off x="1518973" y="439377"/>
              <a:ext cx="825900" cy="459600"/>
            </a:xfrm>
            <a:prstGeom prst="bentConnector4">
              <a:avLst>
                <a:gd fmla="val 36651" name="adj1"/>
                <a:gd fmla="val 144344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287" name="Shape 287"/>
            <p:cNvSpPr/>
            <p:nvPr/>
          </p:nvSpPr>
          <p:spPr>
            <a:xfrm>
              <a:off x="2124373" y="329127"/>
              <a:ext cx="4410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  <p:grpSp>
        <p:nvGrpSpPr>
          <p:cNvPr id="288" name="Shape 288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289" name="Shape 289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291" name="Shape 291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292" name="Shape 292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293" name="Shape 293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294" name="Shape 294"/>
            <p:cNvCxnSpPr>
              <a:stCxn id="290" idx="1"/>
              <a:endCxn id="293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95" name="Shape 295"/>
            <p:cNvCxnSpPr>
              <a:stCxn id="290" idx="0"/>
              <a:endCxn id="292" idx="3"/>
            </p:cNvCxnSpPr>
            <p:nvPr/>
          </p:nvCxnSpPr>
          <p:spPr>
            <a:xfrm rot="5400000">
              <a:off x="984549" y="36068"/>
              <a:ext cx="90000" cy="500700"/>
            </a:xfrm>
            <a:prstGeom prst="bentConnector4">
              <a:avLst>
                <a:gd fmla="val -82826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96" name="Shape 296"/>
            <p:cNvCxnSpPr>
              <a:stCxn id="290" idx="2"/>
              <a:endCxn id="291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97" name="Shape 297"/>
            <p:cNvCxnSpPr>
              <a:endCxn id="298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4592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298" name="Shape 298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shot_20170416-174848.png" id="303" name="Shape 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787" y="0"/>
            <a:ext cx="289320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Shape 304"/>
          <p:cNvSpPr txBox="1"/>
          <p:nvPr>
            <p:ph type="title"/>
          </p:nvPr>
        </p:nvSpPr>
        <p:spPr>
          <a:xfrm>
            <a:off x="311700" y="308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UI</a:t>
            </a:r>
          </a:p>
        </p:txBody>
      </p:sp>
      <p:sp>
        <p:nvSpPr>
          <p:cNvPr id="305" name="Shape 305"/>
          <p:cNvSpPr txBox="1"/>
          <p:nvPr/>
        </p:nvSpPr>
        <p:spPr>
          <a:xfrm>
            <a:off x="2080950" y="1292250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Select the Time the reminder is due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6" name="Shape 306"/>
          <p:cNvSpPr/>
          <p:nvPr/>
        </p:nvSpPr>
        <p:spPr>
          <a:xfrm>
            <a:off x="6272250" y="373000"/>
            <a:ext cx="2738700" cy="37104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07" name="Shape 307"/>
          <p:cNvCxnSpPr>
            <a:stCxn id="306" idx="2"/>
            <a:endCxn id="305" idx="3"/>
          </p:cNvCxnSpPr>
          <p:nvPr/>
        </p:nvCxnSpPr>
        <p:spPr>
          <a:xfrm rot="10800000">
            <a:off x="4819650" y="1572100"/>
            <a:ext cx="1452600" cy="6561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lg" w="lg" type="none"/>
          </a:ln>
        </p:spPr>
      </p:cxnSp>
      <p:grpSp>
        <p:nvGrpSpPr>
          <p:cNvPr id="308" name="Shape 308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309" name="Shape 309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311" name="Shape 311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312" name="Shape 312"/>
            <p:cNvSpPr/>
            <p:nvPr/>
          </p:nvSpPr>
          <p:spPr>
            <a:xfrm>
              <a:off x="144898" y="190400"/>
              <a:ext cx="5007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313" name="Shape 313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314" name="Shape 314"/>
            <p:cNvCxnSpPr>
              <a:stCxn id="310" idx="1"/>
              <a:endCxn id="313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15" name="Shape 315"/>
            <p:cNvCxnSpPr>
              <a:stCxn id="310" idx="0"/>
              <a:endCxn id="312" idx="3"/>
            </p:cNvCxnSpPr>
            <p:nvPr/>
          </p:nvCxnSpPr>
          <p:spPr>
            <a:xfrm rot="5400000">
              <a:off x="917799" y="-30681"/>
              <a:ext cx="90000" cy="634200"/>
            </a:xfrm>
            <a:prstGeom prst="bentConnector4">
              <a:avLst>
                <a:gd fmla="val -61021" name="adj1"/>
                <a:gd fmla="val 67392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16" name="Shape 316"/>
            <p:cNvCxnSpPr>
              <a:stCxn id="310" idx="2"/>
              <a:endCxn id="311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17" name="Shape 317"/>
            <p:cNvCxnSpPr>
              <a:endCxn id="318" idx="0"/>
            </p:cNvCxnSpPr>
            <p:nvPr/>
          </p:nvCxnSpPr>
          <p:spPr>
            <a:xfrm flipH="1" rot="10800000">
              <a:off x="1518973" y="439377"/>
              <a:ext cx="825900" cy="459600"/>
            </a:xfrm>
            <a:prstGeom prst="bentConnector4">
              <a:avLst>
                <a:gd fmla="val 36651" name="adj1"/>
                <a:gd fmla="val 14647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318" name="Shape 318"/>
            <p:cNvSpPr/>
            <p:nvPr/>
          </p:nvSpPr>
          <p:spPr>
            <a:xfrm>
              <a:off x="2124373" y="329127"/>
              <a:ext cx="4410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  <p:grpSp>
        <p:nvGrpSpPr>
          <p:cNvPr id="319" name="Shape 319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320" name="Shape 320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322" name="Shape 322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323" name="Shape 323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324" name="Shape 324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325" name="Shape 325"/>
            <p:cNvCxnSpPr>
              <a:stCxn id="321" idx="1"/>
              <a:endCxn id="324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26" name="Shape 326"/>
            <p:cNvCxnSpPr>
              <a:stCxn id="321" idx="0"/>
              <a:endCxn id="323" idx="3"/>
            </p:cNvCxnSpPr>
            <p:nvPr/>
          </p:nvCxnSpPr>
          <p:spPr>
            <a:xfrm rot="5400000">
              <a:off x="984549" y="36068"/>
              <a:ext cx="90000" cy="500700"/>
            </a:xfrm>
            <a:prstGeom prst="bentConnector4">
              <a:avLst>
                <a:gd fmla="val -82826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27" name="Shape 327"/>
            <p:cNvCxnSpPr>
              <a:stCxn id="321" idx="2"/>
              <a:endCxn id="322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28" name="Shape 328"/>
            <p:cNvCxnSpPr>
              <a:endCxn id="329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5446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329" name="Shape 329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shot_20170416-174848.png" id="334" name="Shape 3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787" y="0"/>
            <a:ext cx="289320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Shape 335"/>
          <p:cNvSpPr txBox="1"/>
          <p:nvPr>
            <p:ph type="title"/>
          </p:nvPr>
        </p:nvSpPr>
        <p:spPr>
          <a:xfrm>
            <a:off x="311700" y="308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UI</a:t>
            </a:r>
          </a:p>
        </p:txBody>
      </p:sp>
      <p:cxnSp>
        <p:nvCxnSpPr>
          <p:cNvPr id="336" name="Shape 336"/>
          <p:cNvCxnSpPr>
            <a:stCxn id="337" idx="2"/>
          </p:cNvCxnSpPr>
          <p:nvPr/>
        </p:nvCxnSpPr>
        <p:spPr>
          <a:xfrm flipH="1">
            <a:off x="3050400" y="4464750"/>
            <a:ext cx="2736300" cy="447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lg" w="lg" type="none"/>
          </a:ln>
        </p:spPr>
      </p:cxnSp>
      <p:sp>
        <p:nvSpPr>
          <p:cNvPr id="337" name="Shape 337"/>
          <p:cNvSpPr/>
          <p:nvPr/>
        </p:nvSpPr>
        <p:spPr>
          <a:xfrm>
            <a:off x="5786700" y="4237950"/>
            <a:ext cx="3426000" cy="4536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8" name="Shape 338"/>
          <p:cNvSpPr txBox="1"/>
          <p:nvPr/>
        </p:nvSpPr>
        <p:spPr>
          <a:xfrm>
            <a:off x="311700" y="4237950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Add an additional time, or move to the next part.</a:t>
            </a:r>
          </a:p>
        </p:txBody>
      </p:sp>
      <p:grpSp>
        <p:nvGrpSpPr>
          <p:cNvPr id="339" name="Shape 339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340" name="Shape 340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342" name="Shape 342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343" name="Shape 343"/>
            <p:cNvSpPr/>
            <p:nvPr/>
          </p:nvSpPr>
          <p:spPr>
            <a:xfrm>
              <a:off x="144898" y="190400"/>
              <a:ext cx="5007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344" name="Shape 344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345" name="Shape 345"/>
            <p:cNvCxnSpPr>
              <a:stCxn id="341" idx="1"/>
              <a:endCxn id="344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46" name="Shape 346"/>
            <p:cNvCxnSpPr>
              <a:stCxn id="341" idx="0"/>
              <a:endCxn id="343" idx="3"/>
            </p:cNvCxnSpPr>
            <p:nvPr/>
          </p:nvCxnSpPr>
          <p:spPr>
            <a:xfrm rot="5400000">
              <a:off x="917799" y="-30681"/>
              <a:ext cx="90000" cy="634200"/>
            </a:xfrm>
            <a:prstGeom prst="bentConnector4">
              <a:avLst>
                <a:gd fmla="val -93743" name="adj1"/>
                <a:gd fmla="val 67392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47" name="Shape 347"/>
            <p:cNvCxnSpPr>
              <a:stCxn id="341" idx="2"/>
              <a:endCxn id="342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48" name="Shape 348"/>
            <p:cNvCxnSpPr>
              <a:endCxn id="349" idx="0"/>
            </p:cNvCxnSpPr>
            <p:nvPr/>
          </p:nvCxnSpPr>
          <p:spPr>
            <a:xfrm flipH="1" rot="10800000">
              <a:off x="1518973" y="439377"/>
              <a:ext cx="825900" cy="459600"/>
            </a:xfrm>
            <a:prstGeom prst="bentConnector4">
              <a:avLst>
                <a:gd fmla="val 36651" name="adj1"/>
                <a:gd fmla="val 140073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349" name="Shape 349"/>
            <p:cNvSpPr/>
            <p:nvPr/>
          </p:nvSpPr>
          <p:spPr>
            <a:xfrm>
              <a:off x="2124373" y="329127"/>
              <a:ext cx="4410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  <p:grpSp>
        <p:nvGrpSpPr>
          <p:cNvPr id="350" name="Shape 350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351" name="Shape 351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353" name="Shape 353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354" name="Shape 354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355" name="Shape 355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356" name="Shape 356"/>
            <p:cNvCxnSpPr>
              <a:stCxn id="352" idx="1"/>
              <a:endCxn id="355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57" name="Shape 357"/>
            <p:cNvCxnSpPr>
              <a:stCxn id="352" idx="0"/>
              <a:endCxn id="354" idx="3"/>
            </p:cNvCxnSpPr>
            <p:nvPr/>
          </p:nvCxnSpPr>
          <p:spPr>
            <a:xfrm rot="5400000">
              <a:off x="984549" y="36068"/>
              <a:ext cx="90000" cy="500700"/>
            </a:xfrm>
            <a:prstGeom prst="bentConnector4">
              <a:avLst>
                <a:gd fmla="val -93743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58" name="Shape 358"/>
            <p:cNvCxnSpPr>
              <a:stCxn id="352" idx="2"/>
              <a:endCxn id="353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59" name="Shape 359"/>
            <p:cNvCxnSpPr>
              <a:endCxn id="360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43788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360" name="Shape 360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 txBox="1"/>
          <p:nvPr>
            <p:ph type="title"/>
          </p:nvPr>
        </p:nvSpPr>
        <p:spPr>
          <a:xfrm>
            <a:off x="311700" y="308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UI</a:t>
            </a:r>
          </a:p>
        </p:txBody>
      </p:sp>
      <p:sp>
        <p:nvSpPr>
          <p:cNvPr id="366" name="Shape 366"/>
          <p:cNvSpPr txBox="1"/>
          <p:nvPr/>
        </p:nvSpPr>
        <p:spPr>
          <a:xfrm>
            <a:off x="1089375" y="1739575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Enter Description of your Event here</a:t>
            </a:r>
          </a:p>
        </p:txBody>
      </p:sp>
      <p:cxnSp>
        <p:nvCxnSpPr>
          <p:cNvPr id="367" name="Shape 367"/>
          <p:cNvCxnSpPr>
            <a:stCxn id="368" idx="2"/>
            <a:endCxn id="366" idx="3"/>
          </p:cNvCxnSpPr>
          <p:nvPr/>
        </p:nvCxnSpPr>
        <p:spPr>
          <a:xfrm flipH="1">
            <a:off x="3828000" y="995775"/>
            <a:ext cx="2255400" cy="10236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lg" w="lg" type="none"/>
          </a:ln>
        </p:spPr>
      </p:cxnSp>
      <p:pic>
        <p:nvPicPr>
          <p:cNvPr descr="Screenshot_20170416-174903.png" id="369" name="Shape 3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0" y="0"/>
            <a:ext cx="289320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Shape 368"/>
          <p:cNvSpPr/>
          <p:nvPr/>
        </p:nvSpPr>
        <p:spPr>
          <a:xfrm>
            <a:off x="6083400" y="814725"/>
            <a:ext cx="1511700" cy="3621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370" name="Shape 370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371" name="Shape 371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373" name="Shape 373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374" name="Shape 374"/>
            <p:cNvSpPr/>
            <p:nvPr/>
          </p:nvSpPr>
          <p:spPr>
            <a:xfrm>
              <a:off x="144898" y="190400"/>
              <a:ext cx="5007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375" name="Shape 375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376" name="Shape 376"/>
            <p:cNvCxnSpPr>
              <a:stCxn id="372" idx="1"/>
              <a:endCxn id="375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77" name="Shape 377"/>
            <p:cNvCxnSpPr>
              <a:stCxn id="372" idx="0"/>
              <a:endCxn id="374" idx="3"/>
            </p:cNvCxnSpPr>
            <p:nvPr/>
          </p:nvCxnSpPr>
          <p:spPr>
            <a:xfrm rot="5400000">
              <a:off x="917799" y="-30681"/>
              <a:ext cx="90000" cy="634200"/>
            </a:xfrm>
            <a:prstGeom prst="bentConnector4">
              <a:avLst>
                <a:gd fmla="val -82826" name="adj1"/>
                <a:gd fmla="val 67392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78" name="Shape 378"/>
            <p:cNvCxnSpPr>
              <a:stCxn id="372" idx="2"/>
              <a:endCxn id="373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79" name="Shape 379"/>
            <p:cNvCxnSpPr>
              <a:endCxn id="380" idx="0"/>
            </p:cNvCxnSpPr>
            <p:nvPr/>
          </p:nvCxnSpPr>
          <p:spPr>
            <a:xfrm flipH="1" rot="10800000">
              <a:off x="1518973" y="439377"/>
              <a:ext cx="825900" cy="459600"/>
            </a:xfrm>
            <a:prstGeom prst="bentConnector4">
              <a:avLst>
                <a:gd fmla="val 36651" name="adj1"/>
                <a:gd fmla="val 14647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380" name="Shape 380"/>
            <p:cNvSpPr/>
            <p:nvPr/>
          </p:nvSpPr>
          <p:spPr>
            <a:xfrm>
              <a:off x="2124373" y="329127"/>
              <a:ext cx="4410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  <p:grpSp>
        <p:nvGrpSpPr>
          <p:cNvPr id="381" name="Shape 381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382" name="Shape 382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384" name="Shape 384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385" name="Shape 385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386" name="Shape 386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387" name="Shape 387"/>
            <p:cNvCxnSpPr>
              <a:stCxn id="383" idx="1"/>
              <a:endCxn id="386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88" name="Shape 388"/>
            <p:cNvCxnSpPr>
              <a:stCxn id="383" idx="0"/>
              <a:endCxn id="385" idx="3"/>
            </p:cNvCxnSpPr>
            <p:nvPr/>
          </p:nvCxnSpPr>
          <p:spPr>
            <a:xfrm rot="5400000">
              <a:off x="984549" y="36068"/>
              <a:ext cx="90000" cy="500700"/>
            </a:xfrm>
            <a:prstGeom prst="bentConnector4">
              <a:avLst>
                <a:gd fmla="val -82826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89" name="Shape 389"/>
            <p:cNvCxnSpPr>
              <a:stCxn id="383" idx="2"/>
              <a:endCxn id="384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390" name="Shape 390"/>
            <p:cNvCxnSpPr>
              <a:endCxn id="391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52334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391" name="Shape 391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 txBox="1"/>
          <p:nvPr>
            <p:ph type="title"/>
          </p:nvPr>
        </p:nvSpPr>
        <p:spPr>
          <a:xfrm>
            <a:off x="311700" y="308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UI</a:t>
            </a:r>
          </a:p>
        </p:txBody>
      </p:sp>
      <p:pic>
        <p:nvPicPr>
          <p:cNvPr descr="Screenshot_20170416-174903.png" id="397" name="Shape 3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0" y="0"/>
            <a:ext cx="2893209" cy="51435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8" name="Shape 398"/>
          <p:cNvCxnSpPr>
            <a:stCxn id="399" idx="2"/>
          </p:cNvCxnSpPr>
          <p:nvPr/>
        </p:nvCxnSpPr>
        <p:spPr>
          <a:xfrm flipH="1">
            <a:off x="2917625" y="1668675"/>
            <a:ext cx="2736300" cy="447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lg" w="lg" type="none"/>
          </a:ln>
        </p:spPr>
      </p:cxnSp>
      <p:sp>
        <p:nvSpPr>
          <p:cNvPr id="399" name="Shape 399"/>
          <p:cNvSpPr/>
          <p:nvPr/>
        </p:nvSpPr>
        <p:spPr>
          <a:xfrm>
            <a:off x="5653925" y="1217175"/>
            <a:ext cx="3426000" cy="9030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0" name="Shape 400"/>
          <p:cNvSpPr txBox="1"/>
          <p:nvPr/>
        </p:nvSpPr>
        <p:spPr>
          <a:xfrm>
            <a:off x="178925" y="1460075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Slide the bar to select Priority Level</a:t>
            </a:r>
          </a:p>
        </p:txBody>
      </p:sp>
      <p:grpSp>
        <p:nvGrpSpPr>
          <p:cNvPr id="401" name="Shape 401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402" name="Shape 402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404" name="Shape 404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405" name="Shape 405"/>
            <p:cNvSpPr/>
            <p:nvPr/>
          </p:nvSpPr>
          <p:spPr>
            <a:xfrm>
              <a:off x="144898" y="190400"/>
              <a:ext cx="5007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406" name="Shape 406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407" name="Shape 407"/>
            <p:cNvCxnSpPr>
              <a:stCxn id="403" idx="1"/>
              <a:endCxn id="406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08" name="Shape 408"/>
            <p:cNvCxnSpPr>
              <a:stCxn id="403" idx="0"/>
              <a:endCxn id="405" idx="3"/>
            </p:cNvCxnSpPr>
            <p:nvPr/>
          </p:nvCxnSpPr>
          <p:spPr>
            <a:xfrm rot="5400000">
              <a:off x="917799" y="-30681"/>
              <a:ext cx="90000" cy="634200"/>
            </a:xfrm>
            <a:prstGeom prst="bentConnector4">
              <a:avLst>
                <a:gd fmla="val -104632" name="adj1"/>
                <a:gd fmla="val 67392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09" name="Shape 409"/>
            <p:cNvCxnSpPr>
              <a:stCxn id="403" idx="2"/>
              <a:endCxn id="404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10" name="Shape 410"/>
            <p:cNvCxnSpPr>
              <a:endCxn id="411" idx="0"/>
            </p:cNvCxnSpPr>
            <p:nvPr/>
          </p:nvCxnSpPr>
          <p:spPr>
            <a:xfrm flipH="1" rot="10800000">
              <a:off x="1518973" y="439377"/>
              <a:ext cx="825900" cy="459600"/>
            </a:xfrm>
            <a:prstGeom prst="bentConnector4">
              <a:avLst>
                <a:gd fmla="val 36651" name="adj1"/>
                <a:gd fmla="val 140073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411" name="Shape 411"/>
            <p:cNvSpPr/>
            <p:nvPr/>
          </p:nvSpPr>
          <p:spPr>
            <a:xfrm>
              <a:off x="2124373" y="329127"/>
              <a:ext cx="4410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  <p:grpSp>
        <p:nvGrpSpPr>
          <p:cNvPr id="412" name="Shape 412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413" name="Shape 413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415" name="Shape 415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416" name="Shape 416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417" name="Shape 417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418" name="Shape 418"/>
            <p:cNvCxnSpPr>
              <a:stCxn id="414" idx="1"/>
              <a:endCxn id="417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19" name="Shape 419"/>
            <p:cNvCxnSpPr>
              <a:stCxn id="414" idx="0"/>
              <a:endCxn id="416" idx="3"/>
            </p:cNvCxnSpPr>
            <p:nvPr/>
          </p:nvCxnSpPr>
          <p:spPr>
            <a:xfrm rot="5400000">
              <a:off x="984549" y="36068"/>
              <a:ext cx="90000" cy="500700"/>
            </a:xfrm>
            <a:prstGeom prst="bentConnector4">
              <a:avLst>
                <a:gd fmla="val -93743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20" name="Shape 420"/>
            <p:cNvCxnSpPr>
              <a:stCxn id="414" idx="2"/>
              <a:endCxn id="415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21" name="Shape 421"/>
            <p:cNvCxnSpPr>
              <a:endCxn id="422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5019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422" name="Shape 422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Shape 427"/>
          <p:cNvSpPr txBox="1"/>
          <p:nvPr>
            <p:ph type="title"/>
          </p:nvPr>
        </p:nvSpPr>
        <p:spPr>
          <a:xfrm>
            <a:off x="311700" y="308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UI</a:t>
            </a:r>
          </a:p>
        </p:txBody>
      </p:sp>
      <p:pic>
        <p:nvPicPr>
          <p:cNvPr descr="Screenshot_20170416-174903.png" id="428" name="Shape 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0" y="0"/>
            <a:ext cx="2893209" cy="51435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9" name="Shape 429"/>
          <p:cNvCxnSpPr>
            <a:stCxn id="430" idx="2"/>
          </p:cNvCxnSpPr>
          <p:nvPr/>
        </p:nvCxnSpPr>
        <p:spPr>
          <a:xfrm flipH="1">
            <a:off x="3050400" y="2595975"/>
            <a:ext cx="2736300" cy="447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lg" w="lg" type="none"/>
          </a:ln>
        </p:spPr>
      </p:cxnSp>
      <p:sp>
        <p:nvSpPr>
          <p:cNvPr id="430" name="Shape 430"/>
          <p:cNvSpPr/>
          <p:nvPr/>
        </p:nvSpPr>
        <p:spPr>
          <a:xfrm>
            <a:off x="5786700" y="2144475"/>
            <a:ext cx="3426000" cy="9030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1" name="Shape 431"/>
          <p:cNvSpPr txBox="1"/>
          <p:nvPr/>
        </p:nvSpPr>
        <p:spPr>
          <a:xfrm>
            <a:off x="311700" y="2387375"/>
            <a:ext cx="2738700" cy="1293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Check these boxes for other options - Needing user to turn off alarm / set alarm off at designated time, ignoring Priority</a:t>
            </a:r>
          </a:p>
        </p:txBody>
      </p:sp>
      <p:grpSp>
        <p:nvGrpSpPr>
          <p:cNvPr id="432" name="Shape 432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433" name="Shape 433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435" name="Shape 435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436" name="Shape 436"/>
            <p:cNvSpPr/>
            <p:nvPr/>
          </p:nvSpPr>
          <p:spPr>
            <a:xfrm>
              <a:off x="144898" y="190400"/>
              <a:ext cx="5007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437" name="Shape 437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438" name="Shape 438"/>
            <p:cNvCxnSpPr>
              <a:stCxn id="434" idx="1"/>
              <a:endCxn id="437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39" name="Shape 439"/>
            <p:cNvCxnSpPr>
              <a:stCxn id="434" idx="0"/>
              <a:endCxn id="436" idx="3"/>
            </p:cNvCxnSpPr>
            <p:nvPr/>
          </p:nvCxnSpPr>
          <p:spPr>
            <a:xfrm rot="5400000">
              <a:off x="917799" y="-30681"/>
              <a:ext cx="90000" cy="634200"/>
            </a:xfrm>
            <a:prstGeom prst="bentConnector4">
              <a:avLst>
                <a:gd fmla="val -61021" name="adj1"/>
                <a:gd fmla="val 67392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40" name="Shape 440"/>
            <p:cNvCxnSpPr>
              <a:stCxn id="434" idx="2"/>
              <a:endCxn id="435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41" name="Shape 441"/>
            <p:cNvCxnSpPr>
              <a:endCxn id="442" idx="0"/>
            </p:cNvCxnSpPr>
            <p:nvPr/>
          </p:nvCxnSpPr>
          <p:spPr>
            <a:xfrm flipH="1" rot="10800000">
              <a:off x="1518973" y="439377"/>
              <a:ext cx="825900" cy="459600"/>
            </a:xfrm>
            <a:prstGeom prst="bentConnector4">
              <a:avLst>
                <a:gd fmla="val 36651" name="adj1"/>
                <a:gd fmla="val 14220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442" name="Shape 442"/>
            <p:cNvSpPr/>
            <p:nvPr/>
          </p:nvSpPr>
          <p:spPr>
            <a:xfrm>
              <a:off x="2124373" y="329127"/>
              <a:ext cx="4410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  <p:grpSp>
        <p:nvGrpSpPr>
          <p:cNvPr id="443" name="Shape 443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444" name="Shape 444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446" name="Shape 446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447" name="Shape 447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448" name="Shape 448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449" name="Shape 449"/>
            <p:cNvCxnSpPr>
              <a:stCxn id="445" idx="1"/>
              <a:endCxn id="448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50" name="Shape 450"/>
            <p:cNvCxnSpPr>
              <a:stCxn id="445" idx="0"/>
              <a:endCxn id="447" idx="3"/>
            </p:cNvCxnSpPr>
            <p:nvPr/>
          </p:nvCxnSpPr>
          <p:spPr>
            <a:xfrm rot="5400000">
              <a:off x="984549" y="36068"/>
              <a:ext cx="90000" cy="500700"/>
            </a:xfrm>
            <a:prstGeom prst="bentConnector4">
              <a:avLst>
                <a:gd fmla="val -93743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51" name="Shape 451"/>
            <p:cNvCxnSpPr>
              <a:stCxn id="445" idx="2"/>
              <a:endCxn id="446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52" name="Shape 452"/>
            <p:cNvCxnSpPr>
              <a:endCxn id="453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4592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453" name="Shape 453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Shape 458"/>
          <p:cNvSpPr txBox="1"/>
          <p:nvPr>
            <p:ph type="title"/>
          </p:nvPr>
        </p:nvSpPr>
        <p:spPr>
          <a:xfrm>
            <a:off x="311700" y="308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UI</a:t>
            </a:r>
          </a:p>
        </p:txBody>
      </p:sp>
      <p:pic>
        <p:nvPicPr>
          <p:cNvPr descr="Screenshot_20170416-174903.png" id="459" name="Shape 4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0" y="0"/>
            <a:ext cx="2893209" cy="51435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0" name="Shape 460"/>
          <p:cNvCxnSpPr>
            <a:stCxn id="461" idx="2"/>
          </p:cNvCxnSpPr>
          <p:nvPr/>
        </p:nvCxnSpPr>
        <p:spPr>
          <a:xfrm flipH="1">
            <a:off x="5320225" y="3498975"/>
            <a:ext cx="579600" cy="348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lg" w="lg" type="none"/>
          </a:ln>
        </p:spPr>
      </p:cxnSp>
      <p:sp>
        <p:nvSpPr>
          <p:cNvPr id="461" name="Shape 461"/>
          <p:cNvSpPr/>
          <p:nvPr/>
        </p:nvSpPr>
        <p:spPr>
          <a:xfrm>
            <a:off x="5899825" y="3047475"/>
            <a:ext cx="3426000" cy="9030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2" name="Shape 462"/>
          <p:cNvSpPr txBox="1"/>
          <p:nvPr/>
        </p:nvSpPr>
        <p:spPr>
          <a:xfrm>
            <a:off x="3190150" y="3290375"/>
            <a:ext cx="21300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Repeat every X days?</a:t>
            </a:r>
          </a:p>
        </p:txBody>
      </p:sp>
      <p:grpSp>
        <p:nvGrpSpPr>
          <p:cNvPr id="463" name="Shape 463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464" name="Shape 464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65" name="Shape 465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466" name="Shape 466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467" name="Shape 467"/>
            <p:cNvSpPr/>
            <p:nvPr/>
          </p:nvSpPr>
          <p:spPr>
            <a:xfrm>
              <a:off x="144898" y="190400"/>
              <a:ext cx="5007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468" name="Shape 468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469" name="Shape 469"/>
            <p:cNvCxnSpPr>
              <a:stCxn id="465" idx="1"/>
              <a:endCxn id="468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70" name="Shape 470"/>
            <p:cNvCxnSpPr>
              <a:stCxn id="465" idx="0"/>
              <a:endCxn id="467" idx="3"/>
            </p:cNvCxnSpPr>
            <p:nvPr/>
          </p:nvCxnSpPr>
          <p:spPr>
            <a:xfrm rot="5400000">
              <a:off x="917799" y="-30681"/>
              <a:ext cx="90000" cy="634200"/>
            </a:xfrm>
            <a:prstGeom prst="bentConnector4">
              <a:avLst>
                <a:gd fmla="val -39215" name="adj1"/>
                <a:gd fmla="val 67392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71" name="Shape 471"/>
            <p:cNvCxnSpPr>
              <a:stCxn id="465" idx="2"/>
              <a:endCxn id="466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72" name="Shape 472"/>
            <p:cNvCxnSpPr>
              <a:endCxn id="473" idx="0"/>
            </p:cNvCxnSpPr>
            <p:nvPr/>
          </p:nvCxnSpPr>
          <p:spPr>
            <a:xfrm flipH="1" rot="10800000">
              <a:off x="1518973" y="439377"/>
              <a:ext cx="825900" cy="459600"/>
            </a:xfrm>
            <a:prstGeom prst="bentConnector4">
              <a:avLst>
                <a:gd fmla="val 36651" name="adj1"/>
                <a:gd fmla="val 14220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473" name="Shape 473"/>
            <p:cNvSpPr/>
            <p:nvPr/>
          </p:nvSpPr>
          <p:spPr>
            <a:xfrm>
              <a:off x="2124373" y="329127"/>
              <a:ext cx="4410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  <p:grpSp>
        <p:nvGrpSpPr>
          <p:cNvPr id="474" name="Shape 474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475" name="Shape 475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477" name="Shape 477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478" name="Shape 478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479" name="Shape 479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480" name="Shape 480"/>
            <p:cNvCxnSpPr>
              <a:stCxn id="476" idx="1"/>
              <a:endCxn id="479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81" name="Shape 481"/>
            <p:cNvCxnSpPr>
              <a:stCxn id="476" idx="0"/>
              <a:endCxn id="478" idx="3"/>
            </p:cNvCxnSpPr>
            <p:nvPr/>
          </p:nvCxnSpPr>
          <p:spPr>
            <a:xfrm rot="5400000">
              <a:off x="984549" y="36068"/>
              <a:ext cx="90000" cy="500700"/>
            </a:xfrm>
            <a:prstGeom prst="bentConnector4">
              <a:avLst>
                <a:gd fmla="val -71937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82" name="Shape 482"/>
            <p:cNvCxnSpPr>
              <a:stCxn id="476" idx="2"/>
              <a:endCxn id="477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483" name="Shape 483"/>
            <p:cNvCxnSpPr>
              <a:endCxn id="484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52334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484" name="Shape 484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Shape 489"/>
          <p:cNvSpPr txBox="1"/>
          <p:nvPr>
            <p:ph type="title"/>
          </p:nvPr>
        </p:nvSpPr>
        <p:spPr>
          <a:xfrm>
            <a:off x="311700" y="308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UI</a:t>
            </a:r>
          </a:p>
        </p:txBody>
      </p:sp>
      <p:pic>
        <p:nvPicPr>
          <p:cNvPr descr="Screenshot_20170416-174903.png" id="490" name="Shape 4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0" y="0"/>
            <a:ext cx="2893209" cy="51435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1" name="Shape 491"/>
          <p:cNvCxnSpPr>
            <a:stCxn id="492" idx="2"/>
          </p:cNvCxnSpPr>
          <p:nvPr/>
        </p:nvCxnSpPr>
        <p:spPr>
          <a:xfrm flipH="1">
            <a:off x="4210950" y="4217925"/>
            <a:ext cx="2736300" cy="447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lg" w="lg" type="none"/>
          </a:ln>
        </p:spPr>
      </p:cxnSp>
      <p:sp>
        <p:nvSpPr>
          <p:cNvPr id="492" name="Shape 492"/>
          <p:cNvSpPr/>
          <p:nvPr/>
        </p:nvSpPr>
        <p:spPr>
          <a:xfrm>
            <a:off x="6947250" y="4015125"/>
            <a:ext cx="1570500" cy="4056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3" name="Shape 493"/>
          <p:cNvSpPr txBox="1"/>
          <p:nvPr/>
        </p:nvSpPr>
        <p:spPr>
          <a:xfrm>
            <a:off x="1472250" y="4116000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Save the Reminder!</a:t>
            </a:r>
          </a:p>
        </p:txBody>
      </p:sp>
      <p:grpSp>
        <p:nvGrpSpPr>
          <p:cNvPr id="494" name="Shape 494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495" name="Shape 495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96" name="Shape 496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497" name="Shape 497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498" name="Shape 498"/>
            <p:cNvSpPr/>
            <p:nvPr/>
          </p:nvSpPr>
          <p:spPr>
            <a:xfrm>
              <a:off x="144898" y="190400"/>
              <a:ext cx="5007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499" name="Shape 499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500" name="Shape 500"/>
            <p:cNvCxnSpPr>
              <a:stCxn id="496" idx="1"/>
              <a:endCxn id="499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01" name="Shape 501"/>
            <p:cNvCxnSpPr>
              <a:stCxn id="496" idx="0"/>
              <a:endCxn id="498" idx="3"/>
            </p:cNvCxnSpPr>
            <p:nvPr/>
          </p:nvCxnSpPr>
          <p:spPr>
            <a:xfrm rot="5400000">
              <a:off x="917799" y="-30681"/>
              <a:ext cx="90000" cy="634200"/>
            </a:xfrm>
            <a:prstGeom prst="bentConnector4">
              <a:avLst>
                <a:gd fmla="val -61021" name="adj1"/>
                <a:gd fmla="val 67392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02" name="Shape 502"/>
            <p:cNvCxnSpPr>
              <a:stCxn id="496" idx="2"/>
              <a:endCxn id="497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03" name="Shape 503"/>
            <p:cNvCxnSpPr>
              <a:endCxn id="504" idx="0"/>
            </p:cNvCxnSpPr>
            <p:nvPr/>
          </p:nvCxnSpPr>
          <p:spPr>
            <a:xfrm flipH="1" rot="10800000">
              <a:off x="1518973" y="439377"/>
              <a:ext cx="825900" cy="459600"/>
            </a:xfrm>
            <a:prstGeom prst="bentConnector4">
              <a:avLst>
                <a:gd fmla="val 36651" name="adj1"/>
                <a:gd fmla="val 150751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504" name="Shape 504"/>
            <p:cNvSpPr/>
            <p:nvPr/>
          </p:nvSpPr>
          <p:spPr>
            <a:xfrm>
              <a:off x="2124373" y="329127"/>
              <a:ext cx="4410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  <p:grpSp>
        <p:nvGrpSpPr>
          <p:cNvPr id="505" name="Shape 505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506" name="Shape 506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07" name="Shape 507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508" name="Shape 508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509" name="Shape 509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510" name="Shape 510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511" name="Shape 511"/>
            <p:cNvCxnSpPr>
              <a:stCxn id="507" idx="1"/>
              <a:endCxn id="510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12" name="Shape 512"/>
            <p:cNvCxnSpPr>
              <a:stCxn id="507" idx="0"/>
              <a:endCxn id="509" idx="3"/>
            </p:cNvCxnSpPr>
            <p:nvPr/>
          </p:nvCxnSpPr>
          <p:spPr>
            <a:xfrm rot="5400000">
              <a:off x="984549" y="36068"/>
              <a:ext cx="90000" cy="500700"/>
            </a:xfrm>
            <a:prstGeom prst="bentConnector4">
              <a:avLst>
                <a:gd fmla="val -71937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13" name="Shape 513"/>
            <p:cNvCxnSpPr>
              <a:stCxn id="507" idx="2"/>
              <a:endCxn id="508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14" name="Shape 514"/>
            <p:cNvCxnSpPr>
              <a:endCxn id="515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39518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515" name="Shape 515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Shape 5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UI</a:t>
            </a:r>
          </a:p>
        </p:txBody>
      </p:sp>
      <p:pic>
        <p:nvPicPr>
          <p:cNvPr descr="Screenshot_20170416-174931.png" id="521" name="Shape 5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799" y="0"/>
            <a:ext cx="289320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Shape 522"/>
          <p:cNvSpPr/>
          <p:nvPr/>
        </p:nvSpPr>
        <p:spPr>
          <a:xfrm>
            <a:off x="6250800" y="619225"/>
            <a:ext cx="2893200" cy="8688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23" name="Shape 523"/>
          <p:cNvCxnSpPr>
            <a:stCxn id="522" idx="2"/>
          </p:cNvCxnSpPr>
          <p:nvPr/>
        </p:nvCxnSpPr>
        <p:spPr>
          <a:xfrm flipH="1">
            <a:off x="4395600" y="1053625"/>
            <a:ext cx="1855200" cy="8688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lg" w="lg" type="none"/>
          </a:ln>
        </p:spPr>
      </p:cxnSp>
      <p:sp>
        <p:nvSpPr>
          <p:cNvPr id="524" name="Shape 524"/>
          <p:cNvSpPr txBox="1"/>
          <p:nvPr/>
        </p:nvSpPr>
        <p:spPr>
          <a:xfrm>
            <a:off x="1656900" y="1658875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Edit or Delete Reminder</a:t>
            </a:r>
          </a:p>
        </p:txBody>
      </p:sp>
      <p:grpSp>
        <p:nvGrpSpPr>
          <p:cNvPr id="525" name="Shape 525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526" name="Shape 526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27" name="Shape 527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528" name="Shape 528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529" name="Shape 529"/>
            <p:cNvSpPr/>
            <p:nvPr/>
          </p:nvSpPr>
          <p:spPr>
            <a:xfrm>
              <a:off x="144898" y="190400"/>
              <a:ext cx="5007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530" name="Shape 530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531" name="Shape 531"/>
            <p:cNvCxnSpPr>
              <a:stCxn id="527" idx="1"/>
              <a:endCxn id="530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32" name="Shape 532"/>
            <p:cNvCxnSpPr>
              <a:stCxn id="527" idx="0"/>
              <a:endCxn id="529" idx="3"/>
            </p:cNvCxnSpPr>
            <p:nvPr/>
          </p:nvCxnSpPr>
          <p:spPr>
            <a:xfrm rot="5400000">
              <a:off x="917799" y="-30681"/>
              <a:ext cx="90000" cy="634200"/>
            </a:xfrm>
            <a:prstGeom prst="bentConnector4">
              <a:avLst>
                <a:gd fmla="val -50104" name="adj1"/>
                <a:gd fmla="val 67392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33" name="Shape 533"/>
            <p:cNvCxnSpPr>
              <a:stCxn id="527" idx="2"/>
              <a:endCxn id="528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34" name="Shape 534"/>
            <p:cNvCxnSpPr>
              <a:endCxn id="535" idx="0"/>
            </p:cNvCxnSpPr>
            <p:nvPr/>
          </p:nvCxnSpPr>
          <p:spPr>
            <a:xfrm flipH="1" rot="10800000">
              <a:off x="1518973" y="439377"/>
              <a:ext cx="825900" cy="459600"/>
            </a:xfrm>
            <a:prstGeom prst="bentConnector4">
              <a:avLst>
                <a:gd fmla="val 36651" name="adj1"/>
                <a:gd fmla="val 135798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535" name="Shape 535"/>
            <p:cNvSpPr/>
            <p:nvPr/>
          </p:nvSpPr>
          <p:spPr>
            <a:xfrm>
              <a:off x="2124373" y="329127"/>
              <a:ext cx="4410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  <p:grpSp>
        <p:nvGrpSpPr>
          <p:cNvPr id="536" name="Shape 536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537" name="Shape 537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539" name="Shape 539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540" name="Shape 540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541" name="Shape 541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542" name="Shape 542"/>
            <p:cNvCxnSpPr>
              <a:stCxn id="538" idx="1"/>
              <a:endCxn id="541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43" name="Shape 543"/>
            <p:cNvCxnSpPr>
              <a:stCxn id="538" idx="0"/>
              <a:endCxn id="540" idx="3"/>
            </p:cNvCxnSpPr>
            <p:nvPr/>
          </p:nvCxnSpPr>
          <p:spPr>
            <a:xfrm rot="5400000">
              <a:off x="984549" y="36068"/>
              <a:ext cx="90000" cy="500700"/>
            </a:xfrm>
            <a:prstGeom prst="bentConnector4">
              <a:avLst>
                <a:gd fmla="val -50104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44" name="Shape 544"/>
            <p:cNvCxnSpPr>
              <a:stCxn id="538" idx="2"/>
              <a:endCxn id="539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45" name="Shape 545"/>
            <p:cNvCxnSpPr>
              <a:endCxn id="546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4592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546" name="Shape 546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311700" y="4459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Project Goals</a:t>
            </a:r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Create a useful mobile application to assist others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Learn a new platform for programming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Learn the process of mobile application development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Shape 55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UI</a:t>
            </a:r>
          </a:p>
        </p:txBody>
      </p:sp>
      <p:pic>
        <p:nvPicPr>
          <p:cNvPr descr="Screenshot_20170416-174931.png" id="552" name="Shape 5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799" y="0"/>
            <a:ext cx="289320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Shape 553"/>
          <p:cNvSpPr/>
          <p:nvPr/>
        </p:nvSpPr>
        <p:spPr>
          <a:xfrm>
            <a:off x="6645325" y="3048875"/>
            <a:ext cx="2238900" cy="14076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54" name="Shape 554"/>
          <p:cNvCxnSpPr>
            <a:stCxn id="553" idx="2"/>
          </p:cNvCxnSpPr>
          <p:nvPr/>
        </p:nvCxnSpPr>
        <p:spPr>
          <a:xfrm rot="10800000">
            <a:off x="4574125" y="3690875"/>
            <a:ext cx="2071200" cy="618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lg" w="lg" type="none"/>
          </a:ln>
        </p:spPr>
      </p:cxnSp>
      <p:sp>
        <p:nvSpPr>
          <p:cNvPr id="555" name="Shape 555"/>
          <p:cNvSpPr txBox="1"/>
          <p:nvPr/>
        </p:nvSpPr>
        <p:spPr>
          <a:xfrm>
            <a:off x="1835425" y="3442025"/>
            <a:ext cx="2738700" cy="12009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Message to inform user when their reminder is set.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21:32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April 26, 2017.</a:t>
            </a:r>
          </a:p>
        </p:txBody>
      </p:sp>
      <p:grpSp>
        <p:nvGrpSpPr>
          <p:cNvPr id="556" name="Shape 556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557" name="Shape 557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8" name="Shape 558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559" name="Shape 559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560" name="Shape 560"/>
            <p:cNvSpPr/>
            <p:nvPr/>
          </p:nvSpPr>
          <p:spPr>
            <a:xfrm>
              <a:off x="144898" y="190400"/>
              <a:ext cx="5007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561" name="Shape 561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562" name="Shape 562"/>
            <p:cNvCxnSpPr>
              <a:stCxn id="558" idx="1"/>
              <a:endCxn id="561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63" name="Shape 563"/>
            <p:cNvCxnSpPr>
              <a:stCxn id="558" idx="0"/>
              <a:endCxn id="560" idx="3"/>
            </p:cNvCxnSpPr>
            <p:nvPr/>
          </p:nvCxnSpPr>
          <p:spPr>
            <a:xfrm rot="5400000">
              <a:off x="917799" y="-30681"/>
              <a:ext cx="90000" cy="634200"/>
            </a:xfrm>
            <a:prstGeom prst="bentConnector4">
              <a:avLst>
                <a:gd fmla="val -82826" name="adj1"/>
                <a:gd fmla="val 67392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64" name="Shape 564"/>
            <p:cNvCxnSpPr>
              <a:stCxn id="558" idx="2"/>
              <a:endCxn id="559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65" name="Shape 565"/>
            <p:cNvCxnSpPr>
              <a:endCxn id="566" idx="0"/>
            </p:cNvCxnSpPr>
            <p:nvPr/>
          </p:nvCxnSpPr>
          <p:spPr>
            <a:xfrm flipH="1" rot="10800000">
              <a:off x="1518973" y="439377"/>
              <a:ext cx="825900" cy="459600"/>
            </a:xfrm>
            <a:prstGeom prst="bentConnector4">
              <a:avLst>
                <a:gd fmla="val 36651" name="adj1"/>
                <a:gd fmla="val 14647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566" name="Shape 566"/>
            <p:cNvSpPr/>
            <p:nvPr/>
          </p:nvSpPr>
          <p:spPr>
            <a:xfrm>
              <a:off x="2124373" y="329127"/>
              <a:ext cx="4410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  <p:grpSp>
        <p:nvGrpSpPr>
          <p:cNvPr id="567" name="Shape 567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568" name="Shape 568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9" name="Shape 569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570" name="Shape 570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571" name="Shape 571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572" name="Shape 572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573" name="Shape 573"/>
            <p:cNvCxnSpPr>
              <a:stCxn id="569" idx="1"/>
              <a:endCxn id="572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74" name="Shape 574"/>
            <p:cNvCxnSpPr>
              <a:stCxn id="569" idx="0"/>
              <a:endCxn id="571" idx="3"/>
            </p:cNvCxnSpPr>
            <p:nvPr/>
          </p:nvCxnSpPr>
          <p:spPr>
            <a:xfrm rot="5400000">
              <a:off x="984549" y="36068"/>
              <a:ext cx="90000" cy="500700"/>
            </a:xfrm>
            <a:prstGeom prst="bentConnector4">
              <a:avLst>
                <a:gd fmla="val -93743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75" name="Shape 575"/>
            <p:cNvCxnSpPr>
              <a:stCxn id="569" idx="2"/>
              <a:endCxn id="570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76" name="Shape 576"/>
            <p:cNvCxnSpPr>
              <a:endCxn id="577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5446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577" name="Shape 577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Shape 582"/>
          <p:cNvSpPr txBox="1"/>
          <p:nvPr>
            <p:ph type="title"/>
          </p:nvPr>
        </p:nvSpPr>
        <p:spPr>
          <a:xfrm>
            <a:off x="311700" y="308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UI</a:t>
            </a:r>
          </a:p>
        </p:txBody>
      </p:sp>
      <p:sp>
        <p:nvSpPr>
          <p:cNvPr id="583" name="Shape 583"/>
          <p:cNvSpPr txBox="1"/>
          <p:nvPr/>
        </p:nvSpPr>
        <p:spPr>
          <a:xfrm>
            <a:off x="2365625" y="1963175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Edit or Delete Reminder</a:t>
            </a:r>
          </a:p>
        </p:txBody>
      </p:sp>
      <p:pic>
        <p:nvPicPr>
          <p:cNvPr descr="Screenshot_20170416-174954.png" id="584" name="Shape 5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771" y="0"/>
            <a:ext cx="2893228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585" name="Shape 585"/>
          <p:cNvSpPr/>
          <p:nvPr/>
        </p:nvSpPr>
        <p:spPr>
          <a:xfrm>
            <a:off x="7008500" y="177500"/>
            <a:ext cx="1511700" cy="8688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86" name="Shape 586"/>
          <p:cNvCxnSpPr>
            <a:stCxn id="585" idx="2"/>
            <a:endCxn id="583" idx="3"/>
          </p:cNvCxnSpPr>
          <p:nvPr/>
        </p:nvCxnSpPr>
        <p:spPr>
          <a:xfrm flipH="1">
            <a:off x="5104400" y="611900"/>
            <a:ext cx="1904100" cy="16311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lg" w="lg" type="none"/>
          </a:ln>
        </p:spPr>
      </p:cxnSp>
      <p:grpSp>
        <p:nvGrpSpPr>
          <p:cNvPr id="587" name="Shape 587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588" name="Shape 588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89" name="Shape 589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590" name="Shape 590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591" name="Shape 591"/>
            <p:cNvSpPr/>
            <p:nvPr/>
          </p:nvSpPr>
          <p:spPr>
            <a:xfrm>
              <a:off x="144898" y="190400"/>
              <a:ext cx="5007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592" name="Shape 592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593" name="Shape 593"/>
            <p:cNvCxnSpPr>
              <a:stCxn id="589" idx="1"/>
              <a:endCxn id="592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94" name="Shape 594"/>
            <p:cNvCxnSpPr>
              <a:stCxn id="589" idx="0"/>
              <a:endCxn id="591" idx="3"/>
            </p:cNvCxnSpPr>
            <p:nvPr/>
          </p:nvCxnSpPr>
          <p:spPr>
            <a:xfrm rot="5400000">
              <a:off x="917799" y="-30681"/>
              <a:ext cx="90000" cy="634200"/>
            </a:xfrm>
            <a:prstGeom prst="bentConnector4">
              <a:avLst>
                <a:gd fmla="val -71937" name="adj1"/>
                <a:gd fmla="val 67392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95" name="Shape 595"/>
            <p:cNvCxnSpPr>
              <a:stCxn id="589" idx="2"/>
              <a:endCxn id="590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596" name="Shape 596"/>
            <p:cNvCxnSpPr>
              <a:endCxn id="597" idx="0"/>
            </p:cNvCxnSpPr>
            <p:nvPr/>
          </p:nvCxnSpPr>
          <p:spPr>
            <a:xfrm flipH="1" rot="10800000">
              <a:off x="1518973" y="439377"/>
              <a:ext cx="825900" cy="459600"/>
            </a:xfrm>
            <a:prstGeom prst="bentConnector4">
              <a:avLst>
                <a:gd fmla="val 36651" name="adj1"/>
                <a:gd fmla="val 148614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597" name="Shape 597"/>
            <p:cNvSpPr/>
            <p:nvPr/>
          </p:nvSpPr>
          <p:spPr>
            <a:xfrm>
              <a:off x="2124373" y="329127"/>
              <a:ext cx="4410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  <p:grpSp>
        <p:nvGrpSpPr>
          <p:cNvPr id="598" name="Shape 598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599" name="Shape 599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00" name="Shape 600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601" name="Shape 601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602" name="Shape 602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603" name="Shape 603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604" name="Shape 604"/>
            <p:cNvCxnSpPr>
              <a:stCxn id="600" idx="1"/>
              <a:endCxn id="603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05" name="Shape 605"/>
            <p:cNvCxnSpPr>
              <a:stCxn id="600" idx="0"/>
              <a:endCxn id="602" idx="3"/>
            </p:cNvCxnSpPr>
            <p:nvPr/>
          </p:nvCxnSpPr>
          <p:spPr>
            <a:xfrm rot="5400000">
              <a:off x="984549" y="36068"/>
              <a:ext cx="90000" cy="500700"/>
            </a:xfrm>
            <a:prstGeom prst="bentConnector4">
              <a:avLst>
                <a:gd fmla="val -82826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06" name="Shape 606"/>
            <p:cNvCxnSpPr>
              <a:stCxn id="600" idx="2"/>
              <a:endCxn id="601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07" name="Shape 607"/>
            <p:cNvCxnSpPr>
              <a:endCxn id="608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5019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608" name="Shape 608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Shape 61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SQLite Database</a:t>
            </a:r>
          </a:p>
        </p:txBody>
      </p:sp>
      <p:sp>
        <p:nvSpPr>
          <p:cNvPr id="614" name="Shape 61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Database implemented in SQLite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(Add more here)</a:t>
            </a:r>
          </a:p>
        </p:txBody>
      </p:sp>
      <p:grpSp>
        <p:nvGrpSpPr>
          <p:cNvPr id="615" name="Shape 615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616" name="Shape 616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17" name="Shape 617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618" name="Shape 618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619" name="Shape 619"/>
            <p:cNvSpPr/>
            <p:nvPr/>
          </p:nvSpPr>
          <p:spPr>
            <a:xfrm>
              <a:off x="144898" y="190400"/>
              <a:ext cx="5007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620" name="Shape 620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621" name="Shape 621"/>
            <p:cNvCxnSpPr>
              <a:stCxn id="617" idx="1"/>
              <a:endCxn id="620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22" name="Shape 622"/>
            <p:cNvCxnSpPr>
              <a:stCxn id="617" idx="0"/>
              <a:endCxn id="619" idx="3"/>
            </p:cNvCxnSpPr>
            <p:nvPr/>
          </p:nvCxnSpPr>
          <p:spPr>
            <a:xfrm rot="5400000">
              <a:off x="917799" y="-30681"/>
              <a:ext cx="90000" cy="634200"/>
            </a:xfrm>
            <a:prstGeom prst="bentConnector4">
              <a:avLst>
                <a:gd fmla="val -61021" name="adj1"/>
                <a:gd fmla="val 67392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23" name="Shape 623"/>
            <p:cNvCxnSpPr>
              <a:stCxn id="617" idx="2"/>
              <a:endCxn id="618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24" name="Shape 624"/>
            <p:cNvCxnSpPr>
              <a:endCxn id="625" idx="0"/>
            </p:cNvCxnSpPr>
            <p:nvPr/>
          </p:nvCxnSpPr>
          <p:spPr>
            <a:xfrm flipH="1" rot="10800000">
              <a:off x="1518973" y="439377"/>
              <a:ext cx="825900" cy="459600"/>
            </a:xfrm>
            <a:prstGeom prst="bentConnector4">
              <a:avLst>
                <a:gd fmla="val 36651" name="adj1"/>
                <a:gd fmla="val 148614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625" name="Shape 625"/>
            <p:cNvSpPr/>
            <p:nvPr/>
          </p:nvSpPr>
          <p:spPr>
            <a:xfrm>
              <a:off x="2124373" y="329127"/>
              <a:ext cx="441000" cy="470100"/>
            </a:xfrm>
            <a:prstGeom prst="can">
              <a:avLst>
                <a:gd fmla="val 25000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  <p:grpSp>
        <p:nvGrpSpPr>
          <p:cNvPr id="626" name="Shape 626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627" name="Shape 627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629" name="Shape 629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630" name="Shape 630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631" name="Shape 631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632" name="Shape 632"/>
            <p:cNvCxnSpPr>
              <a:stCxn id="628" idx="1"/>
              <a:endCxn id="631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33" name="Shape 633"/>
            <p:cNvCxnSpPr>
              <a:stCxn id="628" idx="0"/>
              <a:endCxn id="630" idx="3"/>
            </p:cNvCxnSpPr>
            <p:nvPr/>
          </p:nvCxnSpPr>
          <p:spPr>
            <a:xfrm rot="5400000">
              <a:off x="984549" y="36068"/>
              <a:ext cx="90000" cy="500700"/>
            </a:xfrm>
            <a:prstGeom prst="bentConnector4">
              <a:avLst>
                <a:gd fmla="val -82826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34" name="Shape 634"/>
            <p:cNvCxnSpPr>
              <a:stCxn id="628" idx="2"/>
              <a:endCxn id="629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35" name="Shape 635"/>
            <p:cNvCxnSpPr>
              <a:endCxn id="636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52334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636" name="Shape 636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Shape 64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JSON Object</a:t>
            </a:r>
          </a:p>
        </p:txBody>
      </p:sp>
      <p:sp>
        <p:nvSpPr>
          <p:cNvPr id="642" name="Shape 64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Object whose fields are all the bits of data to be stored in the SQLite Database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Also has a field called “JSONString”</a:t>
            </a:r>
          </a:p>
          <a:p>
            <a:pPr indent="-342900" lvl="1" marL="914400" rtl="0">
              <a:spcBef>
                <a:spcPts val="0"/>
              </a:spcBef>
              <a:buSzPct val="100000"/>
            </a:pPr>
            <a:r>
              <a:rPr lang="en" sz="1800"/>
              <a:t>This String gets stored in SQLite Database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 parser method</a:t>
            </a:r>
          </a:p>
          <a:p>
            <a:pPr indent="-342900" lvl="1" marL="914400" rtl="0">
              <a:spcBef>
                <a:spcPts val="0"/>
              </a:spcBef>
              <a:buSzPct val="100000"/>
            </a:pPr>
            <a:r>
              <a:rPr lang="en" sz="1800"/>
              <a:t>Takes the String loaded from the Database, creates JSON object from it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45720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643" name="Shape 643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644" name="Shape 644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646" name="Shape 646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647" name="Shape 647"/>
            <p:cNvSpPr/>
            <p:nvPr/>
          </p:nvSpPr>
          <p:spPr>
            <a:xfrm>
              <a:off x="144898" y="190400"/>
              <a:ext cx="5007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648" name="Shape 648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649" name="Shape 649"/>
            <p:cNvCxnSpPr>
              <a:stCxn id="645" idx="1"/>
              <a:endCxn id="648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50" name="Shape 650"/>
            <p:cNvCxnSpPr>
              <a:stCxn id="645" idx="0"/>
              <a:endCxn id="647" idx="3"/>
            </p:cNvCxnSpPr>
            <p:nvPr/>
          </p:nvCxnSpPr>
          <p:spPr>
            <a:xfrm rot="5400000">
              <a:off x="917799" y="-30681"/>
              <a:ext cx="90000" cy="634200"/>
            </a:xfrm>
            <a:prstGeom prst="bentConnector4">
              <a:avLst>
                <a:gd fmla="val -104632" name="adj1"/>
                <a:gd fmla="val 67392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51" name="Shape 651"/>
            <p:cNvCxnSpPr>
              <a:stCxn id="645" idx="2"/>
              <a:endCxn id="646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52" name="Shape 652"/>
            <p:cNvCxnSpPr>
              <a:endCxn id="653" idx="0"/>
            </p:cNvCxnSpPr>
            <p:nvPr/>
          </p:nvCxnSpPr>
          <p:spPr>
            <a:xfrm flipH="1" rot="10800000">
              <a:off x="1518973" y="439377"/>
              <a:ext cx="825900" cy="459600"/>
            </a:xfrm>
            <a:prstGeom prst="bentConnector4">
              <a:avLst>
                <a:gd fmla="val 36651" name="adj1"/>
                <a:gd fmla="val 150751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653" name="Shape 653"/>
            <p:cNvSpPr/>
            <p:nvPr/>
          </p:nvSpPr>
          <p:spPr>
            <a:xfrm>
              <a:off x="2124373" y="329127"/>
              <a:ext cx="4410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  <p:grpSp>
        <p:nvGrpSpPr>
          <p:cNvPr id="654" name="Shape 654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655" name="Shape 655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56" name="Shape 656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657" name="Shape 657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658" name="Shape 658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659" name="Shape 659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660" name="Shape 660"/>
            <p:cNvCxnSpPr>
              <a:stCxn id="656" idx="1"/>
              <a:endCxn id="659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61" name="Shape 661"/>
            <p:cNvCxnSpPr>
              <a:stCxn id="656" idx="0"/>
              <a:endCxn id="658" idx="3"/>
            </p:cNvCxnSpPr>
            <p:nvPr/>
          </p:nvCxnSpPr>
          <p:spPr>
            <a:xfrm rot="5400000">
              <a:off x="984549" y="36068"/>
              <a:ext cx="90000" cy="500700"/>
            </a:xfrm>
            <a:prstGeom prst="bentConnector4">
              <a:avLst>
                <a:gd fmla="val -82826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62" name="Shape 662"/>
            <p:cNvCxnSpPr>
              <a:stCxn id="656" idx="2"/>
              <a:endCxn id="657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63" name="Shape 663"/>
            <p:cNvCxnSpPr>
              <a:endCxn id="664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52334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664" name="Shape 664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Shape 66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Notifications</a:t>
            </a:r>
          </a:p>
        </p:txBody>
      </p:sp>
      <p:sp>
        <p:nvSpPr>
          <p:cNvPr id="670" name="Shape 67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Two types of Notifications: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Alerts</a:t>
            </a:r>
          </a:p>
          <a:p>
            <a:pPr indent="-228600" lvl="2" marL="1371600" rtl="0">
              <a:spcBef>
                <a:spcPts val="0"/>
              </a:spcBef>
            </a:pPr>
            <a:r>
              <a:rPr lang="en"/>
              <a:t>A simple tone, letting the user know of their Reminder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Alarms</a:t>
            </a:r>
          </a:p>
          <a:p>
            <a:pPr indent="-228600" lvl="2" marL="1371600" rtl="0">
              <a:spcBef>
                <a:spcPts val="0"/>
              </a:spcBef>
            </a:pPr>
            <a:r>
              <a:rPr lang="en"/>
              <a:t>Needs user’s acknowledgement, or won’t stop ringing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Created by the App, using Android’s notifications.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Notifications have 3 options: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Snooze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Remind Me Later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Don’t Remind Me Again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671" name="Shape 671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672" name="Shape 672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674" name="Shape 674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675" name="Shape 675"/>
            <p:cNvSpPr/>
            <p:nvPr/>
          </p:nvSpPr>
          <p:spPr>
            <a:xfrm>
              <a:off x="144898" y="190400"/>
              <a:ext cx="5007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676" name="Shape 676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677" name="Shape 677"/>
            <p:cNvCxnSpPr>
              <a:stCxn id="673" idx="1"/>
              <a:endCxn id="676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78" name="Shape 678"/>
            <p:cNvCxnSpPr>
              <a:stCxn id="673" idx="0"/>
              <a:endCxn id="675" idx="3"/>
            </p:cNvCxnSpPr>
            <p:nvPr/>
          </p:nvCxnSpPr>
          <p:spPr>
            <a:xfrm rot="5400000">
              <a:off x="917799" y="-30681"/>
              <a:ext cx="90000" cy="634200"/>
            </a:xfrm>
            <a:prstGeom prst="bentConnector4">
              <a:avLst>
                <a:gd fmla="val -82826" name="adj1"/>
                <a:gd fmla="val 67392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79" name="Shape 679"/>
            <p:cNvCxnSpPr>
              <a:stCxn id="673" idx="2"/>
              <a:endCxn id="674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80" name="Shape 680"/>
            <p:cNvCxnSpPr>
              <a:endCxn id="681" idx="0"/>
            </p:cNvCxnSpPr>
            <p:nvPr/>
          </p:nvCxnSpPr>
          <p:spPr>
            <a:xfrm flipH="1" rot="10800000">
              <a:off x="1518973" y="439377"/>
              <a:ext cx="825900" cy="459600"/>
            </a:xfrm>
            <a:prstGeom prst="bentConnector4">
              <a:avLst>
                <a:gd fmla="val 36651" name="adj1"/>
                <a:gd fmla="val 14647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681" name="Shape 681"/>
            <p:cNvSpPr/>
            <p:nvPr/>
          </p:nvSpPr>
          <p:spPr>
            <a:xfrm>
              <a:off x="2124373" y="329127"/>
              <a:ext cx="4410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  <p:grpSp>
        <p:nvGrpSpPr>
          <p:cNvPr id="682" name="Shape 682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683" name="Shape 683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84" name="Shape 684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685" name="Shape 685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686" name="Shape 686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687" name="Shape 687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688" name="Shape 688"/>
            <p:cNvCxnSpPr>
              <a:stCxn id="684" idx="1"/>
              <a:endCxn id="687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89" name="Shape 689"/>
            <p:cNvCxnSpPr>
              <a:stCxn id="684" idx="0"/>
              <a:endCxn id="686" idx="3"/>
            </p:cNvCxnSpPr>
            <p:nvPr/>
          </p:nvCxnSpPr>
          <p:spPr>
            <a:xfrm rot="5400000">
              <a:off x="984549" y="36068"/>
              <a:ext cx="90000" cy="500700"/>
            </a:xfrm>
            <a:prstGeom prst="bentConnector4">
              <a:avLst>
                <a:gd fmla="val -82826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90" name="Shape 690"/>
            <p:cNvCxnSpPr>
              <a:stCxn id="684" idx="2"/>
              <a:endCxn id="685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691" name="Shape 691"/>
            <p:cNvCxnSpPr>
              <a:endCxn id="692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4165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692" name="Shape 692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Shape 69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Data IO</a:t>
            </a:r>
          </a:p>
        </p:txBody>
      </p:sp>
      <p:sp>
        <p:nvSpPr>
          <p:cNvPr id="698" name="Shape 69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Shape 703"/>
          <p:cNvSpPr txBox="1"/>
          <p:nvPr>
            <p:ph type="title"/>
          </p:nvPr>
        </p:nvSpPr>
        <p:spPr>
          <a:xfrm>
            <a:off x="311700" y="1911825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Demonstration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Shape 70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Future Plans for Improvement</a:t>
            </a:r>
          </a:p>
        </p:txBody>
      </p:sp>
      <p:sp>
        <p:nvSpPr>
          <p:cNvPr id="709" name="Shape 70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Add a Geolocation / Geofencing Feature 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Can set alarms/reminders based on a particular location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Work on “un-cluttering” the Google Drive Folder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Tidying up the UI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Add a timer / stopwatch feature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Project Requirements</a:t>
            </a:r>
          </a:p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Prioritize must - 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Be simple, easy to use, quick to understand.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Remind the user of their event at an appropriate time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Be able to save, load, edit, and delete reminder information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Be able to sync to other devices the user owns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(Any more?)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Overall System</a:t>
            </a:r>
          </a:p>
        </p:txBody>
      </p:sp>
      <p:grpSp>
        <p:nvGrpSpPr>
          <p:cNvPr id="104" name="Shape 104"/>
          <p:cNvGrpSpPr/>
          <p:nvPr/>
        </p:nvGrpSpPr>
        <p:grpSpPr>
          <a:xfrm>
            <a:off x="1835575" y="1266300"/>
            <a:ext cx="4927500" cy="2090700"/>
            <a:chOff x="1835575" y="1266300"/>
            <a:chExt cx="4927500" cy="2090700"/>
          </a:xfrm>
        </p:grpSpPr>
        <p:sp>
          <p:nvSpPr>
            <p:cNvPr id="105" name="Shape 105"/>
            <p:cNvSpPr/>
            <p:nvPr/>
          </p:nvSpPr>
          <p:spPr>
            <a:xfrm>
              <a:off x="1835575" y="1266300"/>
              <a:ext cx="1383900" cy="20907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lang="en"/>
                <a:t>Android App</a:t>
              </a:r>
            </a:p>
          </p:txBody>
        </p:sp>
        <p:cxnSp>
          <p:nvCxnSpPr>
            <p:cNvPr id="106" name="Shape 106"/>
            <p:cNvCxnSpPr>
              <a:stCxn id="105" idx="3"/>
              <a:endCxn id="107" idx="0"/>
            </p:cNvCxnSpPr>
            <p:nvPr/>
          </p:nvCxnSpPr>
          <p:spPr>
            <a:xfrm flipH="1" rot="10800000">
              <a:off x="3219475" y="2004750"/>
              <a:ext cx="2655300" cy="306900"/>
            </a:xfrm>
            <a:prstGeom prst="bentConnector4">
              <a:avLst>
                <a:gd fmla="val 33273" name="adj1"/>
                <a:gd fmla="val 322312" name="adj2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107" name="Shape 107"/>
            <p:cNvSpPr/>
            <p:nvPr/>
          </p:nvSpPr>
          <p:spPr>
            <a:xfrm>
              <a:off x="4986475" y="1560600"/>
              <a:ext cx="1776600" cy="1796400"/>
            </a:xfrm>
            <a:prstGeom prst="can">
              <a:avLst>
                <a:gd fmla="val 25000" name="adj"/>
              </a:avLst>
            </a:prstGeom>
            <a:solidFill>
              <a:srgbClr val="F3F3F3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lang="en"/>
                <a:t>Google Drive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311700" y="410000"/>
            <a:ext cx="8520600" cy="113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Overall System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/>
              <a:t>(Android App)</a:t>
            </a:r>
          </a:p>
        </p:txBody>
      </p:sp>
      <p:sp>
        <p:nvSpPr>
          <p:cNvPr id="113" name="Shape 113"/>
          <p:cNvSpPr/>
          <p:nvPr/>
        </p:nvSpPr>
        <p:spPr>
          <a:xfrm>
            <a:off x="186515" y="319315"/>
            <a:ext cx="838200" cy="883200"/>
          </a:xfrm>
          <a:prstGeom prst="rect">
            <a:avLst/>
          </a:prstGeom>
          <a:solidFill>
            <a:srgbClr val="FFFF00"/>
          </a:solidFill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Android App</a:t>
            </a:r>
          </a:p>
        </p:txBody>
      </p:sp>
      <p:cxnSp>
        <p:nvCxnSpPr>
          <p:cNvPr id="114" name="Shape 114"/>
          <p:cNvCxnSpPr>
            <a:stCxn id="113" idx="3"/>
            <a:endCxn id="115" idx="0"/>
          </p:cNvCxnSpPr>
          <p:nvPr/>
        </p:nvCxnSpPr>
        <p:spPr>
          <a:xfrm flipH="1" rot="10800000">
            <a:off x="1024715" y="633415"/>
            <a:ext cx="1608000" cy="127500"/>
          </a:xfrm>
          <a:prstGeom prst="bentConnector4">
            <a:avLst>
              <a:gd fmla="val 33273" name="adj1"/>
              <a:gd fmla="val 43560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15" name="Shape 115"/>
          <p:cNvSpPr/>
          <p:nvPr/>
        </p:nvSpPr>
        <p:spPr>
          <a:xfrm>
            <a:off x="2094700" y="443657"/>
            <a:ext cx="1075800" cy="758999"/>
          </a:xfrm>
          <a:prstGeom prst="can">
            <a:avLst>
              <a:gd fmla="val 25000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Google Drive</a:t>
            </a:r>
          </a:p>
        </p:txBody>
      </p:sp>
      <p:grpSp>
        <p:nvGrpSpPr>
          <p:cNvPr id="116" name="Shape 116"/>
          <p:cNvGrpSpPr/>
          <p:nvPr/>
        </p:nvGrpSpPr>
        <p:grpSpPr>
          <a:xfrm>
            <a:off x="422075" y="1452750"/>
            <a:ext cx="8265000" cy="3229500"/>
            <a:chOff x="422075" y="1452750"/>
            <a:chExt cx="8265000" cy="3229500"/>
          </a:xfrm>
        </p:grpSpPr>
        <p:sp>
          <p:nvSpPr>
            <p:cNvPr id="117" name="Shape 117"/>
            <p:cNvSpPr/>
            <p:nvPr/>
          </p:nvSpPr>
          <p:spPr>
            <a:xfrm>
              <a:off x="422075" y="1452750"/>
              <a:ext cx="8265000" cy="32295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lang="en"/>
                <a:t>Android App</a:t>
              </a:r>
            </a:p>
          </p:txBody>
        </p:sp>
        <p:sp>
          <p:nvSpPr>
            <p:cNvPr id="118" name="Shape 118"/>
            <p:cNvSpPr/>
            <p:nvPr/>
          </p:nvSpPr>
          <p:spPr>
            <a:xfrm>
              <a:off x="3209775" y="2009812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lang="en"/>
                <a:t>UI</a:t>
              </a:r>
            </a:p>
          </p:txBody>
        </p:sp>
        <p:sp>
          <p:nvSpPr>
            <p:cNvPr id="119" name="Shape 119"/>
            <p:cNvSpPr/>
            <p:nvPr/>
          </p:nvSpPr>
          <p:spPr>
            <a:xfrm>
              <a:off x="3372000" y="354865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JSON</a:t>
              </a:r>
            </a:p>
          </p:txBody>
        </p:sp>
        <p:sp>
          <p:nvSpPr>
            <p:cNvPr id="120" name="Shape 120"/>
            <p:cNvSpPr/>
            <p:nvPr/>
          </p:nvSpPr>
          <p:spPr>
            <a:xfrm>
              <a:off x="785750" y="184285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Notification</a:t>
              </a:r>
            </a:p>
          </p:txBody>
        </p:sp>
        <p:sp>
          <p:nvSpPr>
            <p:cNvPr id="121" name="Shape 121"/>
            <p:cNvSpPr/>
            <p:nvPr/>
          </p:nvSpPr>
          <p:spPr>
            <a:xfrm>
              <a:off x="785750" y="354865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Priority Algorithm</a:t>
              </a:r>
            </a:p>
          </p:txBody>
        </p:sp>
        <p:cxnSp>
          <p:nvCxnSpPr>
            <p:cNvPr id="122" name="Shape 122"/>
            <p:cNvCxnSpPr>
              <a:stCxn id="118" idx="1"/>
              <a:endCxn id="121" idx="3"/>
            </p:cNvCxnSpPr>
            <p:nvPr/>
          </p:nvCxnSpPr>
          <p:spPr>
            <a:xfrm flipH="1">
              <a:off x="2036175" y="2471212"/>
              <a:ext cx="1173600" cy="1538700"/>
            </a:xfrm>
            <a:prstGeom prst="bentConnector3">
              <a:avLst>
                <a:gd fmla="val 50001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23" name="Shape 123"/>
            <p:cNvCxnSpPr>
              <a:stCxn id="118" idx="0"/>
              <a:endCxn id="120" idx="3"/>
            </p:cNvCxnSpPr>
            <p:nvPr/>
          </p:nvCxnSpPr>
          <p:spPr>
            <a:xfrm rot="5400000">
              <a:off x="2788425" y="1257562"/>
              <a:ext cx="294300" cy="1798800"/>
            </a:xfrm>
            <a:prstGeom prst="bentConnector4">
              <a:avLst>
                <a:gd fmla="val -80912" name="adj1"/>
                <a:gd fmla="val 6737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24" name="Shape 124"/>
            <p:cNvCxnSpPr>
              <a:stCxn id="118" idx="2"/>
              <a:endCxn id="119" idx="0"/>
            </p:cNvCxnSpPr>
            <p:nvPr/>
          </p:nvCxnSpPr>
          <p:spPr>
            <a:xfrm flipH="1" rot="-5400000">
              <a:off x="3608175" y="3159412"/>
              <a:ext cx="615900" cy="162300"/>
            </a:xfrm>
            <a:prstGeom prst="bentConnector3">
              <a:avLst>
                <a:gd fmla="val 50011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25" name="Shape 125"/>
            <p:cNvCxnSpPr>
              <a:endCxn id="126" idx="0"/>
            </p:cNvCxnSpPr>
            <p:nvPr/>
          </p:nvCxnSpPr>
          <p:spPr>
            <a:xfrm flipH="1" rot="10800000">
              <a:off x="4632950" y="2549625"/>
              <a:ext cx="2341200" cy="1504200"/>
            </a:xfrm>
            <a:prstGeom prst="bentConnector4">
              <a:avLst>
                <a:gd fmla="val 39204" name="adj1"/>
                <a:gd fmla="val 132634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126" name="Shape 126"/>
            <p:cNvSpPr/>
            <p:nvPr/>
          </p:nvSpPr>
          <p:spPr>
            <a:xfrm>
              <a:off x="6468650" y="2296875"/>
              <a:ext cx="1011000" cy="11310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lang="en"/>
                <a:t>SQLite Database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Priority Algorithm</a:t>
            </a:r>
          </a:p>
        </p:txBody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311700" y="1095225"/>
            <a:ext cx="8520600" cy="333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Backbone of Prioritize.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Current Date + Current Time + Due Date + Due Time + Priority Value  = Calculated Remind Date + Calculated Remind Time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 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An interval of 5 Priority Values determines how soon the user will receive a reminder.</a:t>
            </a:r>
          </a:p>
        </p:txBody>
      </p:sp>
      <p:grpSp>
        <p:nvGrpSpPr>
          <p:cNvPr id="133" name="Shape 133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134" name="Shape 134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136" name="Shape 136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137" name="Shape 137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138" name="Shape 138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139" name="Shape 139"/>
            <p:cNvCxnSpPr>
              <a:stCxn id="135" idx="1"/>
              <a:endCxn id="138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3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0" name="Shape 140"/>
            <p:cNvCxnSpPr>
              <a:stCxn id="135" idx="0"/>
              <a:endCxn id="137" idx="3"/>
            </p:cNvCxnSpPr>
            <p:nvPr/>
          </p:nvCxnSpPr>
          <p:spPr>
            <a:xfrm rot="5400000">
              <a:off x="984549" y="36068"/>
              <a:ext cx="90000" cy="500700"/>
            </a:xfrm>
            <a:prstGeom prst="bentConnector4">
              <a:avLst>
                <a:gd fmla="val -104632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1" name="Shape 141"/>
            <p:cNvCxnSpPr>
              <a:stCxn id="135" idx="2"/>
              <a:endCxn id="136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36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2" name="Shape 142"/>
            <p:cNvCxnSpPr>
              <a:endCxn id="143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77383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143" name="Shape 143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UI</a:t>
            </a:r>
          </a:p>
        </p:txBody>
      </p:sp>
      <p:pic>
        <p:nvPicPr>
          <p:cNvPr descr="Screenshot_20170416-174829.png" id="149" name="Shape 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0" y="0"/>
            <a:ext cx="289320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988900" y="186525"/>
            <a:ext cx="1511700" cy="5595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51" name="Shape 151"/>
          <p:cNvCxnSpPr>
            <a:stCxn id="150" idx="2"/>
            <a:endCxn id="152" idx="3"/>
          </p:cNvCxnSpPr>
          <p:nvPr/>
        </p:nvCxnSpPr>
        <p:spPr>
          <a:xfrm flipH="1">
            <a:off x="5241700" y="466275"/>
            <a:ext cx="1747200" cy="12564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lg" w="lg" type="none"/>
          </a:ln>
        </p:spPr>
      </p:cxnSp>
      <p:sp>
        <p:nvSpPr>
          <p:cNvPr id="152" name="Shape 152"/>
          <p:cNvSpPr txBox="1"/>
          <p:nvPr/>
        </p:nvSpPr>
        <p:spPr>
          <a:xfrm>
            <a:off x="2807325" y="1442925"/>
            <a:ext cx="24345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Name of Application</a:t>
            </a:r>
          </a:p>
        </p:txBody>
      </p:sp>
      <p:grpSp>
        <p:nvGrpSpPr>
          <p:cNvPr id="153" name="Shape 153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154" name="Shape 154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144898" y="190400"/>
              <a:ext cx="5007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158" name="Shape 158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159" name="Shape 159"/>
            <p:cNvCxnSpPr>
              <a:stCxn id="155" idx="1"/>
              <a:endCxn id="158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60" name="Shape 160"/>
            <p:cNvCxnSpPr>
              <a:stCxn id="155" idx="0"/>
              <a:endCxn id="157" idx="3"/>
            </p:cNvCxnSpPr>
            <p:nvPr/>
          </p:nvCxnSpPr>
          <p:spPr>
            <a:xfrm rot="5400000">
              <a:off x="917799" y="-30681"/>
              <a:ext cx="90000" cy="634200"/>
            </a:xfrm>
            <a:prstGeom prst="bentConnector4">
              <a:avLst>
                <a:gd fmla="val -50104" name="adj1"/>
                <a:gd fmla="val 67392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61" name="Shape 161"/>
            <p:cNvCxnSpPr>
              <a:stCxn id="155" idx="2"/>
              <a:endCxn id="156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62" name="Shape 162"/>
            <p:cNvCxnSpPr>
              <a:endCxn id="163" idx="0"/>
            </p:cNvCxnSpPr>
            <p:nvPr/>
          </p:nvCxnSpPr>
          <p:spPr>
            <a:xfrm flipH="1" rot="10800000">
              <a:off x="1518973" y="439377"/>
              <a:ext cx="825900" cy="459600"/>
            </a:xfrm>
            <a:prstGeom prst="bentConnector4">
              <a:avLst>
                <a:gd fmla="val 36651" name="adj1"/>
                <a:gd fmla="val 144344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163" name="Shape 163"/>
            <p:cNvSpPr/>
            <p:nvPr/>
          </p:nvSpPr>
          <p:spPr>
            <a:xfrm>
              <a:off x="2124373" y="329127"/>
              <a:ext cx="4410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  <p:grpSp>
        <p:nvGrpSpPr>
          <p:cNvPr id="164" name="Shape 164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165" name="Shape 165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167" name="Shape 167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168" name="Shape 168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169" name="Shape 169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170" name="Shape 170"/>
            <p:cNvCxnSpPr>
              <a:stCxn id="166" idx="1"/>
              <a:endCxn id="169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71" name="Shape 171"/>
            <p:cNvCxnSpPr>
              <a:stCxn id="166" idx="0"/>
              <a:endCxn id="168" idx="3"/>
            </p:cNvCxnSpPr>
            <p:nvPr/>
          </p:nvCxnSpPr>
          <p:spPr>
            <a:xfrm rot="5400000">
              <a:off x="984549" y="36068"/>
              <a:ext cx="90000" cy="500700"/>
            </a:xfrm>
            <a:prstGeom prst="bentConnector4">
              <a:avLst>
                <a:gd fmla="val -126465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72" name="Shape 172"/>
            <p:cNvCxnSpPr>
              <a:stCxn id="166" idx="2"/>
              <a:endCxn id="167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73" name="Shape 173"/>
            <p:cNvCxnSpPr>
              <a:endCxn id="174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56604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174" name="Shape 174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UI</a:t>
            </a:r>
          </a:p>
        </p:txBody>
      </p:sp>
      <p:pic>
        <p:nvPicPr>
          <p:cNvPr descr="Screenshot_20170416-174829.png" id="180" name="Shape 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0" y="0"/>
            <a:ext cx="289320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Shape 181"/>
          <p:cNvSpPr/>
          <p:nvPr/>
        </p:nvSpPr>
        <p:spPr>
          <a:xfrm>
            <a:off x="6493450" y="878800"/>
            <a:ext cx="2537100" cy="28611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82" name="Shape 182"/>
          <p:cNvCxnSpPr/>
          <p:nvPr/>
        </p:nvCxnSpPr>
        <p:spPr>
          <a:xfrm flipH="1">
            <a:off x="4638250" y="2336450"/>
            <a:ext cx="1855200" cy="8688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lg" w="lg" type="none"/>
          </a:ln>
        </p:spPr>
      </p:cxnSp>
      <p:sp>
        <p:nvSpPr>
          <p:cNvPr id="183" name="Shape 183"/>
          <p:cNvSpPr txBox="1"/>
          <p:nvPr/>
        </p:nvSpPr>
        <p:spPr>
          <a:xfrm>
            <a:off x="2203750" y="2940100"/>
            <a:ext cx="24345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List of Notifications will be shown here</a:t>
            </a:r>
          </a:p>
        </p:txBody>
      </p:sp>
      <p:grpSp>
        <p:nvGrpSpPr>
          <p:cNvPr id="184" name="Shape 184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185" name="Shape 185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187" name="Shape 187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188" name="Shape 188"/>
            <p:cNvSpPr/>
            <p:nvPr/>
          </p:nvSpPr>
          <p:spPr>
            <a:xfrm>
              <a:off x="144898" y="190400"/>
              <a:ext cx="5007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189" name="Shape 189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190" name="Shape 190"/>
            <p:cNvCxnSpPr>
              <a:stCxn id="186" idx="1"/>
              <a:endCxn id="189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91" name="Shape 191"/>
            <p:cNvCxnSpPr>
              <a:stCxn id="186" idx="0"/>
              <a:endCxn id="188" idx="3"/>
            </p:cNvCxnSpPr>
            <p:nvPr/>
          </p:nvCxnSpPr>
          <p:spPr>
            <a:xfrm rot="5400000">
              <a:off x="917799" y="-30681"/>
              <a:ext cx="90000" cy="634200"/>
            </a:xfrm>
            <a:prstGeom prst="bentConnector4">
              <a:avLst>
                <a:gd fmla="val -115549" name="adj1"/>
                <a:gd fmla="val 67392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92" name="Shape 192"/>
            <p:cNvCxnSpPr>
              <a:stCxn id="186" idx="2"/>
              <a:endCxn id="187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93" name="Shape 193"/>
            <p:cNvCxnSpPr>
              <a:endCxn id="194" idx="0"/>
            </p:cNvCxnSpPr>
            <p:nvPr/>
          </p:nvCxnSpPr>
          <p:spPr>
            <a:xfrm flipH="1" rot="10800000">
              <a:off x="1518973" y="439377"/>
              <a:ext cx="825900" cy="459600"/>
            </a:xfrm>
            <a:prstGeom prst="bentConnector4">
              <a:avLst>
                <a:gd fmla="val 36651" name="adj1"/>
                <a:gd fmla="val 14220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194" name="Shape 194"/>
            <p:cNvSpPr/>
            <p:nvPr/>
          </p:nvSpPr>
          <p:spPr>
            <a:xfrm>
              <a:off x="2124373" y="329127"/>
              <a:ext cx="4410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  <p:grpSp>
        <p:nvGrpSpPr>
          <p:cNvPr id="195" name="Shape 195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196" name="Shape 196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198" name="Shape 198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199" name="Shape 199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200" name="Shape 200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201" name="Shape 201"/>
            <p:cNvCxnSpPr>
              <a:stCxn id="197" idx="1"/>
              <a:endCxn id="200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02" name="Shape 202"/>
            <p:cNvCxnSpPr>
              <a:stCxn id="197" idx="0"/>
              <a:endCxn id="199" idx="3"/>
            </p:cNvCxnSpPr>
            <p:nvPr/>
          </p:nvCxnSpPr>
          <p:spPr>
            <a:xfrm rot="5400000">
              <a:off x="984549" y="36068"/>
              <a:ext cx="90000" cy="500700"/>
            </a:xfrm>
            <a:prstGeom prst="bentConnector4">
              <a:avLst>
                <a:gd fmla="val -93743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03" name="Shape 203"/>
            <p:cNvCxnSpPr>
              <a:stCxn id="197" idx="2"/>
              <a:endCxn id="198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04" name="Shape 204"/>
            <p:cNvCxnSpPr>
              <a:endCxn id="205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5019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205" name="Shape 205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UI</a:t>
            </a:r>
          </a:p>
        </p:txBody>
      </p:sp>
      <p:pic>
        <p:nvPicPr>
          <p:cNvPr descr="Screenshot_20170416-174829.png" id="211" name="Shape 2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0" y="0"/>
            <a:ext cx="289320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Shape 212"/>
          <p:cNvSpPr/>
          <p:nvPr/>
        </p:nvSpPr>
        <p:spPr>
          <a:xfrm>
            <a:off x="8245200" y="3955775"/>
            <a:ext cx="898800" cy="6825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13" name="Shape 213"/>
          <p:cNvCxnSpPr>
            <a:stCxn id="212" idx="2"/>
          </p:cNvCxnSpPr>
          <p:nvPr/>
        </p:nvCxnSpPr>
        <p:spPr>
          <a:xfrm rot="10800000">
            <a:off x="5462700" y="4049525"/>
            <a:ext cx="2782500" cy="2475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lg" w="lg" type="none"/>
          </a:ln>
        </p:spPr>
      </p:cxnSp>
      <p:sp>
        <p:nvSpPr>
          <p:cNvPr id="214" name="Shape 214"/>
          <p:cNvSpPr txBox="1"/>
          <p:nvPr/>
        </p:nvSpPr>
        <p:spPr>
          <a:xfrm>
            <a:off x="3028200" y="4017275"/>
            <a:ext cx="24345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Add a Reminder Button</a:t>
            </a:r>
          </a:p>
        </p:txBody>
      </p:sp>
      <p:grpSp>
        <p:nvGrpSpPr>
          <p:cNvPr id="215" name="Shape 215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216" name="Shape 216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218" name="Shape 218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219" name="Shape 219"/>
            <p:cNvSpPr/>
            <p:nvPr/>
          </p:nvSpPr>
          <p:spPr>
            <a:xfrm>
              <a:off x="144898" y="190400"/>
              <a:ext cx="5007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220" name="Shape 220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221" name="Shape 221"/>
            <p:cNvCxnSpPr>
              <a:stCxn id="217" idx="1"/>
              <a:endCxn id="220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22" name="Shape 222"/>
            <p:cNvCxnSpPr>
              <a:stCxn id="217" idx="0"/>
              <a:endCxn id="219" idx="3"/>
            </p:cNvCxnSpPr>
            <p:nvPr/>
          </p:nvCxnSpPr>
          <p:spPr>
            <a:xfrm rot="5400000">
              <a:off x="917799" y="-30681"/>
              <a:ext cx="90000" cy="634200"/>
            </a:xfrm>
            <a:prstGeom prst="bentConnector4">
              <a:avLst>
                <a:gd fmla="val -93743" name="adj1"/>
                <a:gd fmla="val 67392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23" name="Shape 223"/>
            <p:cNvCxnSpPr>
              <a:stCxn id="217" idx="2"/>
              <a:endCxn id="218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24" name="Shape 224"/>
            <p:cNvCxnSpPr>
              <a:endCxn id="225" idx="0"/>
            </p:cNvCxnSpPr>
            <p:nvPr/>
          </p:nvCxnSpPr>
          <p:spPr>
            <a:xfrm flipH="1" rot="10800000">
              <a:off x="1518973" y="439377"/>
              <a:ext cx="825900" cy="459600"/>
            </a:xfrm>
            <a:prstGeom prst="bentConnector4">
              <a:avLst>
                <a:gd fmla="val 36651" name="adj1"/>
                <a:gd fmla="val 144344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225" name="Shape 225"/>
            <p:cNvSpPr/>
            <p:nvPr/>
          </p:nvSpPr>
          <p:spPr>
            <a:xfrm>
              <a:off x="2124373" y="329127"/>
              <a:ext cx="4410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  <p:grpSp>
        <p:nvGrpSpPr>
          <p:cNvPr id="226" name="Shape 226"/>
          <p:cNvGrpSpPr/>
          <p:nvPr/>
        </p:nvGrpSpPr>
        <p:grpSpPr>
          <a:xfrm>
            <a:off x="76175" y="71223"/>
            <a:ext cx="2915100" cy="1100100"/>
            <a:chOff x="76175" y="71223"/>
            <a:chExt cx="2915100" cy="1100100"/>
          </a:xfrm>
        </p:grpSpPr>
        <p:sp>
          <p:nvSpPr>
            <p:cNvPr id="227" name="Shape 227"/>
            <p:cNvSpPr/>
            <p:nvPr/>
          </p:nvSpPr>
          <p:spPr>
            <a:xfrm>
              <a:off x="76175" y="71223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1059399" y="241418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UI</a:t>
              </a:r>
            </a:p>
          </p:txBody>
        </p:sp>
        <p:sp>
          <p:nvSpPr>
            <p:cNvPr id="229" name="Shape 229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JSON</a:t>
              </a:r>
            </a:p>
          </p:txBody>
        </p:sp>
        <p:sp>
          <p:nvSpPr>
            <p:cNvPr id="230" name="Shape 230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Notification</a:t>
              </a:r>
            </a:p>
          </p:txBody>
        </p:sp>
        <p:sp>
          <p:nvSpPr>
            <p:cNvPr id="231" name="Shape 231"/>
            <p:cNvSpPr/>
            <p:nvPr/>
          </p:nvSpPr>
          <p:spPr>
            <a:xfrm>
              <a:off x="144899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Priority Algorithm</a:t>
              </a:r>
            </a:p>
          </p:txBody>
        </p:sp>
        <p:cxnSp>
          <p:nvCxnSpPr>
            <p:cNvPr id="232" name="Shape 232"/>
            <p:cNvCxnSpPr>
              <a:stCxn id="228" idx="1"/>
              <a:endCxn id="231" idx="3"/>
            </p:cNvCxnSpPr>
            <p:nvPr/>
          </p:nvCxnSpPr>
          <p:spPr>
            <a:xfrm flipH="1">
              <a:off x="714399" y="382418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33" name="Shape 233"/>
            <p:cNvCxnSpPr>
              <a:stCxn id="228" idx="0"/>
              <a:endCxn id="230" idx="3"/>
            </p:cNvCxnSpPr>
            <p:nvPr/>
          </p:nvCxnSpPr>
          <p:spPr>
            <a:xfrm rot="5400000">
              <a:off x="984549" y="36068"/>
              <a:ext cx="90000" cy="500700"/>
            </a:xfrm>
            <a:prstGeom prst="bentConnector4">
              <a:avLst>
                <a:gd fmla="val -93743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34" name="Shape 234"/>
            <p:cNvCxnSpPr>
              <a:stCxn id="228" idx="2"/>
              <a:endCxn id="229" idx="0"/>
            </p:cNvCxnSpPr>
            <p:nvPr/>
          </p:nvCxnSpPr>
          <p:spPr>
            <a:xfrm flipH="1" rot="-5400000">
              <a:off x="1214499" y="588818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235" name="Shape 235"/>
            <p:cNvCxnSpPr>
              <a:endCxn id="236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4165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236" name="Shape 236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600"/>
                <a:t>SQLite Database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